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56" r:id="rId1"/>
  </p:sldMasterIdLst>
  <p:notesMasterIdLst>
    <p:notesMasterId r:id="rId36"/>
  </p:notesMasterIdLst>
  <p:sldIdLst>
    <p:sldId id="256" r:id="rId2"/>
    <p:sldId id="285" r:id="rId3"/>
    <p:sldId id="322" r:id="rId4"/>
    <p:sldId id="332" r:id="rId5"/>
    <p:sldId id="333" r:id="rId6"/>
    <p:sldId id="335" r:id="rId7"/>
    <p:sldId id="334" r:id="rId8"/>
    <p:sldId id="336" r:id="rId9"/>
    <p:sldId id="337" r:id="rId10"/>
    <p:sldId id="338" r:id="rId11"/>
    <p:sldId id="339" r:id="rId12"/>
    <p:sldId id="312" r:id="rId13"/>
    <p:sldId id="323" r:id="rId14"/>
    <p:sldId id="324" r:id="rId15"/>
    <p:sldId id="325" r:id="rId16"/>
    <p:sldId id="326" r:id="rId17"/>
    <p:sldId id="327" r:id="rId18"/>
    <p:sldId id="328" r:id="rId19"/>
    <p:sldId id="313" r:id="rId20"/>
    <p:sldId id="329" r:id="rId21"/>
    <p:sldId id="344" r:id="rId22"/>
    <p:sldId id="318" r:id="rId23"/>
    <p:sldId id="319" r:id="rId24"/>
    <p:sldId id="320" r:id="rId25"/>
    <p:sldId id="314" r:id="rId26"/>
    <p:sldId id="330" r:id="rId27"/>
    <p:sldId id="331" r:id="rId28"/>
    <p:sldId id="340" r:id="rId29"/>
    <p:sldId id="342" r:id="rId30"/>
    <p:sldId id="341" r:id="rId31"/>
    <p:sldId id="343" r:id="rId32"/>
    <p:sldId id="308" r:id="rId33"/>
    <p:sldId id="299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704" autoAdjust="0"/>
  </p:normalViewPr>
  <p:slideViewPr>
    <p:cSldViewPr>
      <p:cViewPr varScale="1">
        <p:scale>
          <a:sx n="102" d="100"/>
          <a:sy n="102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5:07:22.4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0 104 0,'0'0'110,"26"0"-79,0 0-16,1 0 1,-27 0-16,52 0 16,-26 0-16,53 0 15,25 0-15,-51 0 16,25-26-16,1 26 15,-27-26-15,1 26 16,-27 0 0,0 0-1,0 0-15,0 0 31,27 0-15,-53 0 0,26-26-16,26 0 15,-25 26 63,-1 0-62,26 0-16,-52 0 15,52 0-15,-25 0 16,-1 0-16,0 0 16,0 0-16,-26 0 15,53 0-15,-27 0 16,0 0-16,-26 0 15,26 0-15,0 0 32,1 0-17,-27 0-15,26 0 16,0 0-1,0 0 407,26 0-407,-52 0 1,27 0 31,-27 0-32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2T11:48:42.7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-1 106 0,'0'0'31,"0"0"-16,26 0 17,0 0-17,0 0 1,-26 0-1,26 0-15,1 0 16,-1 0 0,-26 0-1,26 0-15,26 0 16,-26 0-16,1 0 15,-1 0-15,0 0 16,26 0-16,-52 0 31,27 0-15,-1 0-1,0 0-15,-26 0 16,26 0-16,0 0 16,0 0 15,-26 0-16,27 0 1,-1 0 0,-26 0-1,26 0 16,0 0-31,0 0 16,1 0 0,-1 0 15,0 0 0,0 0 0,-26 0-15,26 0 15,1-26-15,-1 26-1,-26 0 1,26-26-1,0 26 32,0-27 0,0 27 0,1 0 62,25 0-93,-52-26 327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2T11:48:47.84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78 0,'0'0'202,"0"0"-186,53 0-16,-27 0 16,52 0-16,-78 0 15,53 0-15,-27 0 16,0 0-16,0 0 15,0 0 48,-26 0-63,53 0 15,-1 0-15,-52 0 16,53 0-16,-53 0 16,26 0 30,26 0-30,1 0-16,-1 0 16,-26 0-16,26 0 15,-25 0 1,-1-26-1,-26 26-15,26 0 32,-26 0-32,52 0 15,-25 0 16,-27-26-15,26 26 15,0 0 47,0 0-78,-26 0 16,26 0 155,0-26-15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0:14:33.5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34 0,'0'27'218,"0"-27"-202,27 0-1,51 0-15,-26 0 0,1 0 16,-1 0 0,1 0-16,-1 0 15,-26 0-15,0 0 0,0 0 16,1 0-1,-27 0-15,52 0 0,-26 0 16,27 0 0,-1 0-16,27 0 15,-27 0-15,0 0 16,-26 0-16,27 0 15,-53 0 1,52 0 0,-52 0-1,26 0 1,27 0-16,-27 0 15,26 0 1,1 0-16,-1 0 0,-26 0 16,27 0-1,-27 0-15,0 0 0,0 0 16,0 0-1,1 0-15,-1 0 16,26 0-16,0 0 0,-25 0 16,25 0-1,27 0-15,-27 0 0,-26 0 16,27 0-1,-1 0-15,0 0 16,-26 0-16,27 0 16,-27 0-16,-26 0 15,52 0-15,1 0 0,-1 0 16,-26 0-1,53 0-15,-1 0 16,-25 0-16,25 0 16,-78 0-16,53 0 15,-27 0 1,26 0-16,-52 0 15,26 0 1,1 0-16,-1 0 0,0 0 16,0 0-16,27 0 15,-27 0 1,26 0-16,0 0 0,1 0 15,-53 0 1,78 0-16,-51 0 0,25 0 16,0 0-1,1 0-15,-27 0 16,26 0-16,1 0 15,-27 0-15,0 0 16,0 0-16,27 0 0,-27 0 16,-26 0-1,52 0-15,-26 0 16,-26 0-16,53 0 15,-27 0-15,26 0 16,-26 26 0,53-26-16,0 26 0,-53-26 15,0 0-15,26 0 16,-26 0-16,27 0 15,-27 0-15,0 0 16,0 0 0,1 0-16,51 0 0,-52 0 15,27 0 1,-1 0-16,0 0 0,1 0 15,-27 0 1,0 0-16,0 0 16,1 0-1,-1 0 1,-26 26-16,52-26 15,0 0 1,-52 0-16,53 0 16,25 0-16,-25 0 15,-53 0-15,26 0 16,26 0-1,-52 0-15,27 0 0,-1 0 16,0 26-16,26-26 31,-52 0-31,26 0 16,53 0-1,-27 0-15,1 0 0,-1 0 16,0 0 0,1 0-16,-27 0 15,-26 0-15,52 0 0,-25 0 16,-1 0-1,0 0-15,-26 0 0,26 0 16,27 0 0,-27 0-16,-26 0 0,26 0 15,0 0 1,0 0-1,-26 0 1,26 0 0,1 0-16,-1 0 0,-26 0 15,26 0 1,0 0-1,0 0 1,-26 0-16,27 0 16,-1 0-1,-26 0 1,26 0 46,0 0 172,0-26-218,0 26-16,-26 0 15,27 0 1,-1 0-16,0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0:14:39.6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96 0,'0'0'62,"26"0"-46,53 0-16,-27 0 0,0 0 15,1 0 1,-27 0-16,0 0 15,0 0-15,1 0 16,51 0-16,-52 0 16,53 0-16,-53 0 0,26 0 15,1 0 1,25 0-16,-25 0 15,-27 0-15,0 0 16,26 0-16,-25 0 16,25 0-1,0 0-15,1 0 0,-27 0 16,26 0-1,1 0-15,-27 0 0,0 0 16,-26 0 0,26 0-16,0 0 0,1 0 15,-27 0-15,26 0 16,0 0-1,0 0-15,0 0 0,27 0 16,-27 0 0,52 0-16,1 0 0,-53 0 15,-26 0 1,53 0-16,-1 0 15,-26 0-15,0 0 16,53 0-16,-53 0 16,26 0-16,1 0 0,-1 0 15,1 0 1,-27 0-16,0 0 15,0 0-15,0 0 16,27-28-16,-53 28 16,26 0-1,0 0-15,0 0 31,27 0-31,-53 0 16,26 0 0,26 0-1,-52 0-15,52-26 0,-25 26 16,25 0-1,-26 0-15,27 0 0,-1 0 16,-26 0 0,27 0-16,-1 0 15,-52 0-15,26 0 0,-1 0 16,1 0-1,-26 0-15,27 0 0,-1 0 16,0 0 0,-26 0-16,26 0 15,0 0-15,1 0 16,25 0-16,-52 0 15,26 0 1,-26 0-16,52 0 0,-52 0 16,27 0-16,-27 0 15,52 0-15,-26 0 16,-26 0-16,26 0 15,1 0 1,-1 0-16,-26 0 0,52 0 16,-26 0-1,27 0-15,-27 0 0,79 0 16,-79 0-1,26 0-15,-26 0 16,53 0-16,-79 0 0,26 0 16,0 0-1,-26 0 1,27 0-1,-1 0 1,0 0-16,-26 0 16,52 0-16,1 0 15,-27 0-15,26 0 0,-26 0 16,27 0-1,-27 0-15,-26 0 16,26 0-16,0 0 16,0 0 15,-26 0 0,27 0-31,-1 0 0,0 0 16,0 0-16,27 0 15,-27 0 1,0 0-16,26 0 0,-52 0 15,53 0 1,-27 0-16,0 0 31,0 0-31,-26 0 16,26 0-16,27 0 16,-53 0-16,52 0 15,-26 0-15,27 0 0,-1 0 16,-26 0-1,27 0-15,-27 0 16,-26 0-16,52 0 16,-26 0-1,-26 0 1,27 0-1,-1 0 1,0 0 0,0 0-16,0 0 15,27 0 1,-1 0-16,-52 0 0,26 0 15,-26 0 1,53 0 15,-53 0-15,26 0-1,-26 0 1,52 0-16,-52 0 0,53 0 16,-27 0-1,0 0-15,0 0 16,26 0-16,-52 0 15,27 0-15,-1 0 141,0 0-126,-26 0 17,26 0-32,0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0:19:05.1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-1 226 0,'26'0'93,"52"0"-77,-25 0-16,25 0 16,1 26-16,-1-26 15,1 0-15,-1 0 16,1 0-1,-27 0-15,1 0 0,-1 0 16,27 0 0,-27 0-16,27 0 0,25 0 15,-51 0-15,-1 0 16,0 0-1,-25 0-15,51 0 0,-52 0 16,53 0 0,-53 0-16,26 0 0,27 0 15,-27 0 1,27 0-16,26 0 15,-27 0-15,27 0 16,-53 0-16,27 0 16,-1 0-16,1 0 15,-27 0-15,27 0 16,0 0-1,-27 0-15,26 0 0,-25 0 16,25 0 0,-25 0-16,-27 0 0,53 0 15,-1 0-15,1 0 16,-27 0-16,79 0 15,-26 0 1,-27 0-16,27 0 0,-26 0 16,-1 0-1,-26 0-15,27 0 0,-27 0 16,27 0-1,-27 0-15,27 0 16,-27 0-16,27 0 0,-53 0 16,-26 0-1,79 0-15,-27 0 0,26 0 16,-25 0-1,25 0-15,-51 0 0,25 0 16,26 0 0,-25 0-16,-1 0 15,1 0-15,25 0 16,1 0-16,-53 0 15,52 0-15,27-26 0,-26 26 16,-27-26 0,27 26-16,-27-27 15,0 27 1,1 0-16,-1 0 0,1 0 15,25 0 1,-26 0-16,27 0 0,52 0 16,-26 0-1,-27 0-15,27 0 0,0 0 16,-1 0-16,27 0 15,-26 0 1,26 0-16,0 0 0,-26 0 16,-1 0-1,54 0-15,-54 0 0,1 0 16,-26 0-1,-53 0-15,52 0 16,1 0-16,0 0 0,25-26 16,-51 0-1,-27 26-15,0 0 0,53 0 16,-27 0-1,26 0-15,1 0 16,0-26 0,-53 26-16,26 0 31,27 0-31,-27 0 0,-52 0 15,79 0-15,-1 0 16,-25 0-16,104 0 16,-26 0-16,-79 0 15,27 0 1,-1 0-16,27 0 0,-27 52 15,-25-52 1,-132-131-16,79 131 0,53 0 16,-27 0-1,26 0-15,27 26 16,-27-26-16,27 0 0,-1 0 15,-52 0 1,1 0 0,-27 0-1,26 0 16,0 0-15,26 0-16,1 0 16,25 0-1,1 0-15,-53 0 16,26 0-16,1 27 15,-1-27-15,-26 0 16,53 52 0,-53-52-16,26 0 0,-25 0 15,-27 0 1,52 0-16,-52 0 15,26 0 17,26 0-17,-25 0 1,-1 26-16,26-26 0,-26 0 15,1 0 1,-1 0 46,0 0-46,26 26-16,-25 1 16,-27-27-16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0:40:38.0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806610-BCED-47C6-9C52-3A0F2DF58F3B}" emma:medium="tactile" emma:mode="ink">
          <msink:context xmlns:msink="http://schemas.microsoft.com/ink/2010/main" type="writingRegion" rotatedBoundingBox="11967,16418 13721,16418 13721,16444 11967,16444"/>
        </emma:interpretation>
      </emma:emma>
    </inkml:annotationXML>
    <inkml:traceGroup>
      <inkml:annotationXML>
        <emma:emma xmlns:emma="http://www.w3.org/2003/04/emma" version="1.0">
          <emma:interpretation id="{FF1972C3-BD52-4212-9EBD-97E43DB884EF}" emma:medium="tactile" emma:mode="ink">
            <msink:context xmlns:msink="http://schemas.microsoft.com/ink/2010/main" type="paragraph" rotatedBoundingBox="11967,16418 13721,16418 13721,16444 11967,16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41760-BCDD-4DE9-B8E1-9DC3C7BC015C}" emma:medium="tactile" emma:mode="ink">
              <msink:context xmlns:msink="http://schemas.microsoft.com/ink/2010/main" type="line" rotatedBoundingBox="11967,16418 13721,16418 13721,16444 11967,16444"/>
            </emma:interpretation>
          </emma:emma>
        </inkml:annotationXML>
        <inkml:traceGroup>
          <inkml:annotationXML>
            <emma:emma xmlns:emma="http://www.w3.org/2003/04/emma" version="1.0">
              <emma:interpretation id="{D3614DCD-E5C3-45C8-811F-3293BD9D391A}" emma:medium="tactile" emma:mode="ink">
                <msink:context xmlns:msink="http://schemas.microsoft.com/ink/2010/main" type="inkWord" rotatedBoundingBox="11967,16418 13721,16418 13721,16444 11967,16444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г</emma:literal>
                </emma:interpretation>
                <emma:interpretation id="interp3" emma:lang="" emma:confidence="0">
                  <emma:literal>с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0 20 0,'0'0'78,"26"0"0,26 0-78,1 0 16,-1 0 0,0 0-16,1 0 0,-1 0 15,-26 0 1,0 0-16,-26 0 15,27 0-15,-27 0 32,26 0-32,0 0 15,26 0 1,1 0-16,-1 0 15,0 0-15,-25 0 16,51 0-16,-78 0 16,26 0-1,1 0-15,-1 0 16,-26 0-1,26 0-15,0 0 0,0 0 16,-26 0-16,79 0 16,-79 0-1,26 0-15,0 0 0,27 0 16,-53 0-1,26 0-15,0 0 0,0 0 16,0 0 0,1 0-16,-1 0 15,-26 0-15,52 0 16,-26 0-16,-26 0 15,53 0-15,-53 0 16,26 0 0,-26 0-16,26 26 15,0-26-15,0 0 16,-26 0-1,53 0 1,-53 0-16,26 0 0,-26 0 16,52 0-16,-25 0 15,-1 0-15,26 0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6:33:35.13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0,'0'0'46,"0"0"-30,26 0 0,1 0-16,-1 0 15,26 0-15,1 0 16,-1 0-16,0 0 0,27 0 15,-1 0 1,27 0-16,26 0 16,-52 0-16,25 0 15,-25 0-15,0 0 16,-1 0-1,1 0-15,-53 0 0,52 0 16,-51 0 0,25 0-16,-26 0 0,27 0 15,-27 0-15,52 0 16,27 0-1,-26 0-15,-27 0 0,26 0 16,1 0 0,-53 0-16,-26 0 0,53 0 15,-27 0 1,0 0-16,26 0 15,27 0-15,26 0 0,-53 0 16,53 0 0,-27 0-16,-25 0 15,-27 0-15,-26 0 16,26 0-16,0 0 15,0 0 1,1 0 0,51 0-16,-25 0 15,51 0-15,-51 0 16,-1 0-16,27 0 15,-27 0 1,0 0-16,1 0 0,-1 0 16,27 0-1,-27 0-15,79 0 0,-53 0 16,1 0-16,-53 0 15,53 0 1,-27 0-16,1 0 0,-27 0 16,0 0-1,26 0-15,27 0 0,-27 0 16,1 0-1,25 0-15,27 0 16,-53 0-16,1 0 16,51 0-16,-51 0 15,-27 0-15,0 0 0,26 0 16,-52 0-1,53 0-15,-27 0 16,53 0-16,-27 0 16,0 0-16,1 0 15,-1 0 1,27 0-16,-27 0 0,27 0 15,-27 0-15,-26 0 16,0 0-16,27 0 16,-27 0-16,0 0 15,26 0 1,1 0-16,-27 0 0,0 0 15,26 0 1,-25 0-16,25 0 0,0 0 16,-25 0-1,-1 0-15,26 0 16,-26 0-16,1 0 15,-27 0 63,26 0-78,0 0 16,26 0 0,-26 0-16,27 0 0,-1 0 15,-52 0-15,26 0 16,1 0 77,-1 0 48,0 0-141,0 0 15,0 0 1,-26 0 0,27 0-1,-1 0-15,0 0 16,-26 0 31,26 0 77,53 0-124,-79 0 0,52 0 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6:33:37.2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0,'0'0'312,"0"0"-312,51 0 16,-51 0-16,25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6:44:28.4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0,'0'26'171,"27"-26"-139,51 0-32,-52 0 0,27 0 15,-27 0 1,26 52-16,1-52 15,-27 0-15,0 0 0,53 0 16,-53 0 0,0 0-16,26 0 0,-52 0 15,53 0 1,-27 0-16,53 0 15,-27 0-15,0 0 16,-26 0-16,1 0 16,25 0-1,-52 0-15,52 0 0,1 0 16,-1 0-16,-26 0 15,27 0-15,25 0 16,-52 0-16,1 0 16,25 0-1,-52 0-15,26 0 16,-26 0-1,53 0-15,-53 0 0,26 0 16,52 0-16,1 0 16,26 26-1,-53-26-15,0 0 0,27 0 16,-53 0-1,0 0-15,0 0 0,1 0 32,-1 0-17,0 0 1,53 0-16,-1 0 15,-26 0-15,1 0 0,25 0 16,1 0 0,-53 0-16,53 0 15,-53 0-15,26 0 16,27 0-16,-53 0 15,53 26 1,-27-26-16,26 0 0,1 0 16,0 0-1,-27 0-15,27 0 0,-1 0 16,53 0-16,-52 0 15,-27 0 1,26 0-16,1 0 0,-79 0 16,52 0-1,1 0-15,-53 0 0,52 0 16,-26 0-1,-26 0-15,53 0 16,-1 0-16,0 0 0,-25 0 16,51 0-1,1 0-15,-1 0 0,-25 0 16,25 0-1,-52 0-15,1 0 16,-1 0-16,0 0 16,-26 0 15,52 0-31,27 0 15,-27 0-15,27 0 16,-1 0-16,-51 0 16,51 0-16,-52 0 15,27 0 1,-53 0-16,26 0 0,26 0 15,-26 0 1,53 0-16,0 0 0,-27 0 16,53 0-1,-27 0-15,27 0 16,-26 0-16,-27 0 0,26 0 15,-25 0 1,-27 0-16,53 0 0,-53 0 16,26 0-1,-26 0-15,53 0 16,-53 0-16,53 0 15,-53 0-15,26 0 16,27 0-16,-1 0 0,1 0 16,-1 0-1,-51 0-15,51 0 16,-52 0-16,27 0 15,-27 0-15,26 0 16,1 0 0,-1 0-16,-52 0 0,52 0 15,1 0 1,25 0-16,1 0 0,-53 0 15,53 0-15,-1 0 16,-26 0 0,27 0-16,0 0 0,-1 0 15,-25 0 1,-1 0-16,-26 0 0,-26 0 15,26 0 1,0 0 0,1 0-1,-27 0 1,52 0-16,-26 0 0,53 0 15,-53 0 1,53 0-16,-53 0 16,26 0-16,-26 0 15,0 0-15,27 0 16,-53 0-1,26 0-15,0 0 0,0 0 16,27 0-16,-27 0 16,0 0-16,0 0 15,53 0-15,-27 0 16,-26 0-1,53 0-15,-27 0 0,1 0 16,25 0 0,-52 0-16,27 0 0,-1 53 15,-26-53 1,1 0-16,-1 0 15,0 0-15,0 0 0,0 0 16,0 0 0,27 0-16,25 0 0,-51 0 15,25 0 1,27 0-16,-27 0 15,0 0-15,-26 0 16,27 0-16,-1 0 16,-52 0-1,53 0-15,-27 0 0,0 0 16,0 0-16,-26 0 15,26 0-15,27 0 16,-53 0-16,26 0 16,-26 0-1,52 0-15,-26 0 0,53 0 16,-53 0-1,27 0-15,-27 0 0,26 0 16,-26 0-16,0 0 16,1 0-1,-1 0-15,0 0 0,0 0 16,0 0-1,1 0-15,25 0 0,-26 0 16,27 0 0,-27 0-16,0 0 15,0 0-15,0 0 16,0 0-1,1 0-15,-1 0 16,0 0 0,0 0-16,0 0 15,1 0-15,-1 0 16,0 0-16,-26 0 15,26 0 1,0 0-16,0 0 16,-26 0-1,27 0-15,25 0 0,0 0 16,1 0-16,25 0 15,-25 0 1,-27 0-16,-26 0 0,52 0 16,-26 0 46,1 0-31,-27 0-31,52 0 0,-26 0 16,0 0-1,27 0-15,-27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2T12:02:32.3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-1 161 0,'0'0'94,"78"0"-79,-26 0 1,27 0-16,26 0 0,26 0 15,0 0-15,-27 0 16,27 0 0,-26 0-16,26 0 15,26 0-15,-52 0 16,0 0-16,-27 0 15,1 0-15,52 0 16,-53 0-16,53 0 16,-52 0-16,52 0 15,52 0-15,-78 0 16,-1 0-16,27 0 15,-26 0-15,0 0 16,0 0-16,25 0 16,-25 0-16,26 0 15,0 0-15,0 0 16,26 0-16,-52 0 15,0 0-15,-1 0 16,53 0-16,-26 0 16,0 0-16,-26 0 15,0 0-15,-53 0 16,53 0-16,26 0 15,-26 0-15,-27 0 16,27 0 0,0 0-16,-27 0 15,53 0-15,-52 0 16,78 0-16,-53 0 15,1 0-15,0 0 16,26 0-16,0 0 16,-26 0-16,25 0 15,-25 0-15,0 0 16,0 0-16,-27 0 15,27 0-15,-26 0 16,78 0-16,-53 0 16,1 0-16,52 0 15,-52 0-15,0 0 16,0 0-16,25 0 15,-51 0-15,52 0 16,-26 0-16,-1 0 16,54 0-16,-80 0 15,27 0 1,-27 0-16,27 0 0,-53 0 15,1 0-15,25 0 16,-51 0 0,51 0-16,-25 0 15,-1 0-15,26 0 16,1 0-16,0 0 15,-27 0-15,0-53 16,1 53-16,25 0 16,1 0-16,-27 0 15,27 0-15,-1 0 16,1 0-16,26 0 15,-79 0-15,52 0 16,53 0-16,-105-26 16,53 26-16,-27 0 15,27-26-15,-27 26 16,-26 0-16,53-53 15,-53 53-15,27 0 16,-53 0-16,52 0 16,-26 0-16,0 0 15,-26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5:07:25.0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0 150 0,'0'0'141,"30"0"-141,173 0 15,-57 0-15,29 0 16,-29 0-16,-30 0 16,1 0-16,-30 0 15,-87 0-15,29 0 16,0 0 15,0 0-31,-29 0 16,88 0-16,-59 0 15,87 0-15,30 0 16,-30 0-16,-28 0 15,-1 0-15,-58 0 16,30 0 0,-30 0-16,29 0 15,-58 0 1,29 0-1,0 0-15,29 0 16,30 0-16,-30 0 16,29 0-16,30 0 15,0 0-15,-30 0 16,29 0-16,30 0 15,-59 0-15,-28 0 16,28 0-16,-58 0 16,29 0-16,-28 0 15,28 0-15,-29 0 16,29 0-16,-58 0 15,29 0-15,59 0 16,-30 0-16,0 0 16,30 0-16,-59 0 15,58 0-15,-58 0 16,29 0-16,-28 0 15,28 0-15,-29 0 16,0 0 0,29 0-16,-28-57 15,-1 57-15,0 0 16,0 0-16,0 0 15,29 0-15,1 0 16,-30 0-16,0 0 16,0 0-16,0 0 15,0 0-15,0 0 16,0 0-16,1-56 15,-1 56-15,29 0 16,-58 0-16,29 0 16,29 0-16,-58 0 15,59 0-15,-30 0 16,0 0-16,0 0 15,0 0-15,29 0 16,-29 0-16,1 0 16,28 0-16,0 0 15,0 0-15,-29 0 16,30 0-16,-1 0 15,0 0-15,-58 0 16,88 0 0,-59 0-1,-29 0-15,29 0 16,0 0-1,0 0-15,-29 0 16,29 0-16,0 0 16,0 0-16,-29 0 15,30 0-15,-1 0 16,0 0-16,-29 0 15,29 0 219,0 0-218,0 0-16,-29 0 16,29 0-1,1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2T12:02:34.2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0,'0'0'125,"52"0"-125,-26 0 15,26 0-15,1 0 16,-1 0-16,1 0 15,-1 0-15,-26 0 16,27 0-16,-53 0 16,26 0-16,0 0 15,0 0-15,-26 0 16,26 0-16,0 0 15,1 0-15,25 0 16,0 0-16,27 0 16,-53 0-16,-26 0 15,26 0-15,0 0 16,1 0 46,-1 0-46,0 0-1,0 0-15,-26 0 16,26 0-16,1 0 16,-1 0-16,0 0 15,0 0 1,0 0-16,-26 0 15,27 0 17,-1 0 30,0 0-46,-26 0-1,26 0 16,0 0 63,0 0-63,-26 0 32,27 0-48,-1 0 1,0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6:52:41.6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0 114 0,'26'0'47,"1"0"-32,-1 0-15,0 0 16,0 26-16,53 0 16,-53-26-1,0 0-15,0 0 0,27 0 16,-53 0-1,78 0-15,-52 0 16,27 52-16,-1-52 16,1 0-16,-27 0 15,52 0 1,1 0-16,-53 26 0,26-26 15,1 0 1,-27 27-16,0-27 47,-26 0-47,26 0 0,53 0 15,-1 0 1,-25 0-16,52 0 0,-53 0 16,26 0-1,-51 0-15,51 0 16,-52 0-16,27 0 0,-27 0 15,-26 0 1,52 0-16,-25 0 0,51 0 16,-26 0-1,53 0-15,0 0 16,0 0-16,104 0 15,-78 0-15,0 0 16,-26 0 0,-27 0-16,-25 0 0,-27 0 15,0 0-15,-26 0 16,52 0-16,-25 0 15,-1 0-15,52 0 16,1 0 0,26 0-16,52 0 0,-79 0 15,1 0 1,-53 0-16,53 0 0,-79 0 15,26 0 17,52 0-17,1 0 1,26 0-16,-1 0 0,54 0 15,-28 0 1,-25 0-16,26 0 16,-52 0-16,25 0 15,-51-53-15,-27 53 16,26 0-16,-25 0 0,-1 0 15,52 0 1,1 0-16,52 0 16,-27 0-16,27 0 15,27 0-15,-1-26 16,-79 26-1,1 0-15,-1 0 0,-25 0 16,-27-26 0,26 26-16,1 0 0,-27 0 15,0 0-15,26-52 16,-25 52-1,51 0-15,27 0 0,-27 0 16,1 0 0,-27 0-16,27 0 0,-53 0 15,26 0 1,-25 0-16,25 0 15,-26 0-15,0 0 16,27 0-16,-27 0 16,52 0-16,1 0 0,-53 0 15,79 0 1,-53 0-16,1 0 15,25 0-15,1 0 16,-27 0-16,1 0 16,-27 0-1,26 0-15,27 0 0,-27 0 16,27-27-16,-1 27 15,-25-26-15,25 26 16,1 0-16,25 0 16,-25 0-1,-1 0-15,1 0 0,0 0 16,-1 0-1,-52 0-15,27 0 0,-1 0 16,0-26 0,-25 26-16,-1 0 15,0 0-15,0 0 0,-26 0 16,53-26-1,-27 26-15,0 0 0,26 0 16,27 0 0,-27 0-16,1 0 15,-1 0-15,-26 0 16,0 0-16,-26 0 15,27 0 1,-1 0-16,0 0 16,-26 0-16,52 0 15,-26 0-15,1 0 16,25 0-16,-52 0 15,26 0 1,-26 0-16,53 0 0,-53 0 16,26 0-1,-26 0 1,52 0-16,-52 0 15,26 0 1,-26 0 124,53 0-140,-53 0 16,26 0-16,-26 0 16,0 0 93,-79 0-109,27 0 15,-53 0 1,-26 0-16,27 0 0,-1 0 16,-78 26-1,78-26-15,-52 26 16,52-26-16,-52 26 0,52-26 15,26 0 1,1 0-16,-53 0 0,79 0 16,-79 0-1,52 0-15,-52 0 16,-52 0-16,78 0 15,-78 0-15,-27 0 16,53 0 0,26 0-16,-26 0 0,0 0 15,52 0-15,1 0 16,51 0-16,-51 0 15,25 0-15,-26 27 16,79-27 0,-53 0-16,27 26 0,0-26 15,-1 0 1,53 0-16,-52 0 0,-27 0 15,27 0 1,0 0-16,-53 0 16,0 0-16,0 0 0,-78 0 15,52 0 1,79 0-16,-53 0 0,53 0 15,26 0 1,-27 0-16,1 0 16,-1 0-16,-25 0 15,26 0-15,-27 0 16,0 0-16,1 0 0,-1 0 15,27 0 1,26 0-16,-53 0 16,27 0-16,-1 0 15,-25 0-15,52 0 16,-27 0-1,-25 0-15,25 0 0,-78 0 16,27 0 0,-1 0-16,0 0 0,-52 0 15,26 0-15,0 0 16,27 0-1,51 0-15,-52 0 0,27 0 16,-1 0 0,-25 0-16,-1 0 0,-26 0 15,26 0 1,-26 0-16,0 0 15,53 26-15,-27 0 16,53-26-16,-1 0 16,-25 0-16,25 0 0,1 0 15,0 0 1,-27 0-16,0 0 15,1 0-15,52 0 16,-53 0-16,53 0 16,-53 0-1,53 0-15,-52 0 0,52 0 16,-27 0-16,1 0 15,-27 0-15,27 0 16,-27 0-16,79 0 16,-26 0-1,0 0-15,0 0 0,26 0 31,-53 0-31,27 0 0,0 0 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7:02:05.50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0 189 0,'0'0'218,"26"0"-218,27 0 16,-27 0-16,26 0 15,0 0-15,1 0 16,-27 0 0,-26 0-16,26 0 0,0 0 15,1 0 1,-27 0-16,26 0 15,0 0 1,0 0-16,-26 0 16,26 0-16,1 0 0,-1 0 31,-26 0-31,26 0 0,26 0 15,-52 0 1,26 0-16,27 0 16,-53 0-16,26 0 15,0 0-15,0 0 16,1 0-16,25 0 0,-26 0 15,26 0 1,1 0-16,-1 0 16,-26 0-16,27 0 15,-53 0-15,26 0 16,-26 0-1,52 0 1,-52 0 0,27 0-16,-27 0 15,52 0-15,-26 0 16,0 0-1,27 0-15,25 0 0,-78 0 16,26 0 0,53 0-16,-79 0 0,26 0 15,0 0 1,0 0-16,-26 0 15,53 0 1,-27 0 0,79 0-16,-27 0 0,-25 0 15,-1 0 1,27 0-16,-53 0 15,0 0-15,0 0 47,0 0-16,1 0-31,25 0 16,-26 0-16,26 0 16,1 0-1,-1 0-15,-26 0 0,27 0 16,-27 0-1,-26 0-15,52 0 0,-25 0 16,-1 0 0,26 0-16,-52 0 15,26 0-15,0 0 0,1 0 16,-1 0-1,0 0-15,0 0 0,53 0 16,-53 0 0,26 0-16,-25 0 15,51 0-15,-52 0 16,-26 0-16,53 0 15,-1 0 1,0 0-16,-25 0 0,25 0 16,-26 0-16,26 0 15,-25 0-15,-1 0 16,0 0-16,0 0 15,-26 0 1,26 0-16,1 0 31,-1 0-31,0 0 0,0 0 16,27 0-16,-1 0 15,0 0 1,1 0-16,-27 0 0,52 0 16,-78 0-1,27 0-15,-1 0 0,0 0 16,-26 0-1,26 0-15,0 0 16,0 0-16,53 0 16,-53 0-16,53 0 15,-53 0-15,53 0 0,-27 0 16,0 0-1,27-26-15,-53 26 16,26 0-16,-25 0 16,51 0-16,-78 0 15,52 0 1,27-52-16,-53 52 0,0 0 15,1 0 1,25 0-16,27 0 0,-27 0 16,26 0-1,-25 0-15,25 0 0,-25 0 16,-1 0-16,27 0 15,-27 0 1,-52 0-16,52 0 0,1 0 16,-53 0-1,52 0-15,-26 0 0,27 0 16,-27 0-1,0 0-15,26 0 16,27 0-16,-53 0 16,27 0-16,-1 0 15,0 0-15,-25 0 0,-1 0 16,0 0-1,0 0-15,53 0 16,-27 0-16,0 0 16,27 0-16,-27 0 15,27 0 1,-27 0-16,27 0 0,-1 0 15,-25 0 1,-27 0-16,26 0 0,-26 0 16,1 0-16,25 0 15,-26 0 1,27 0-16,-27 0 0,26 0 15,0 0 1,1 0-16,-1 0 0,1 0 16,-1 0-1,0 0-15,-25 0 16,25 0-16,0 0 0,1 0 15,-27 0 1,26 0-16,27 0 0,-27 0 16,1 0-1,-27 0-15,26 0 0,0 0 16,1 0-1,-27 0-15,26 0 16,-25 0-16,-1 0 16,52 0-16,-25 0 15,-1 0 1,27 0-16,-53 0 0,52 0 15,1 0 1,-1 0-16,-25 0 0,52 0 16,-27 0-16,-52 0 15,27 0 1,25 0-16,-52 0 0,79 0 15,-26 0 1,-53 0-16,52 0 0,1 0 16,-27 0-1,27 0-15,-27 0 16,27 0-16,-27 0 0,27 0 15,-53 0 1,53 0-16,-27 0 0,0 0 16,-26 0-1,1 0-15,-1 0 16,0 0-16,26 0 15,-25 0-15,-27 0 16,52 0 0,0 0-16,1 0 0,-27 0 15,26 0-15,27 0 16,-27 0-16,1 0 15,-27 0-15,52 0 16,1 0 0,-1 0-16,1 0 0,0 0 15,-1 0 1,-26 0-16,1 0 0,-1 0 15,27 0 1,-27 0-16,-26 0 16,53 0-16,-53 0 0,53 0 15,-1 0 1,-52 0-16,27 0 0,-1 0 15,27 0 1,-1 0-16,-25 0 16,25 0-16,-26 0 15,-25 0-15,51 0 16,-52 0-16,27 0 0,-27 0 15,53 0 1,-27 0-16,26 0 16,-25 0-16,52 0 15,-53 0-15,53 0 16,-27 0-1,1 0-15,-53 0 0,26 0 16,-25 0 0,51 0-16,-26 0 0,27 0 15,-27 0-15,-25 0 16,25 0-1,-26 0-15,0 0 250,27 0-234,-53 0-1,26 0-15,26 0 0,-52 0 16,26 0-1,-26 0-15,53 0 16,-53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7:02:08.84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0 115 0,'27'0'125,"25"0"-125,0 0 16,1 0-1,-27-27-15,52 27 0,-25 0 16,-1 0-16,1 0 15,-1 0-15,26 0 16,1 0-16,-27 0 16,27-26-1,-53 26-15,53 0 0,25-26 16,-77 26-1,25 0-15,-26 0 0,53 0 16,-53 0 0,26 0-16,-26 0 15,53 0-15,-53 0 0,53 0 16,-79 0-1,52 0-15,0 0 0,1 0 16,-1 0 0,-26 0-16,27 0 15,-1 0-15,-26 0 16,1 0-16,51 0 15,1 0 1,25 0-16,1 0 0,0 0 16,-27 0-16,53 0 15,-78 0-15,-1 0 16,-26 0-16,27 0 15,-1 0 1,0 0-16,-25 0 0,-1 0 16,26 0-1,1 0-15,-1 0 0,26 0 16,1 0-16,-27 0 15,27 0 1,-27 0-16,-26 0 0,1 0 16,-1 0-1,0 0-15,-26 0 0,52 0 16,-25 0-1,51 0-15,-25 0 16,25 0-16,1 0 16,-53 0-16,52 0 15,1 0-15,26 0 0,-79 0 16,26 0-1,1 0-15,-1 0 16,0 0-16,1 26 16,25-26-16,-52 0 15,53 0 1,-27 0-16,27 0 0,-1 0 15,-51 0 1,25 0-16,27 0 0,-27 0 16,0 26-16,1-26 15,-1 0 1,-26 0-16,53 0 0,-53 0 15,26 0 1,27 0-16,-27 0 0,1 0 16,-27 0-1,26 0-15,1 0 16,-1 0-16,-26 0 0,27 0 15,-1 27 1,26-27-16,-51 0 0,25 26 16,0-26-1,1 0-15,-27 0 16,26 0-16,1 0 15,-1 0-15,0 26 16,1-26 0,25 0-16,1 0 0,-1 0 15,1 0-15,26 0 16,-27 0-16,27 0 15,0 0-15,-27 0 16,27 0 0,-53 0-16,27 0 0,26 26 15,-79-26 1,53 26-16,-53-26 0,26 0 15,-26 0 1,27 0-16,-27 0 16,52 0-16,-78 0 0,53 0 15,-27 0 1,0 0-16,0 0 0,27 0 15,-1 0 1,-26 0-16,27 0 16,-1 0-16,27 0 15,-27 0-15,0 0 16,1 0-16,-1 0 0,0 0 15,-25 0 1,-1 0-16,26 0 16,-52 0-16,26 0 15,1 0 1,-1 0-1,-26 0 17,26 0-32,0 0 0,0 0 15,-26 0 141,26 0-140,1 0-1,-1 0-15,-26 0 16,26 0-16,0 0 16,0 0-1,1 0 48,-1-26-48,-26 26 1,26-26-1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7:02:19.36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58 0,'0'-26'4087,"26"26"-4087,26 0 0,0 0 15,-25 0 1,-1 0-16,0 0 16,0 0-1,0 0 32,-26 0-47,27 0 16,25 0-16,-26 0 15,53 0-15,-79 0 16,52 0-1,-26 0-15,0 0 0,1 0 16,25 0 0,-52 0-16,26 0 0,27 0 15,-53 0-15,52 0 16,0 0-1,1 0-15,-27 0 0,26 0 16,1 0 0,-1 0-16,-52 0 0,26 0 15,0 0 1,1 0-16,-1 0 15,26 0-15,-26 0 16,27 0-16,-1 0 16,0 0-16,-25 0 0,25 0 15,0 0 1,1 0-16,25 0 15,-52 0-15,27 0 16,-1 0-16,1 0 16,-27 0-1,-26 0-15,26 0 0,26 0 16,-52 0-16,53 0 15,-27 0-15,-26 0 16,52 0-16,1 0 16,-1 0-1,-26 0-15,26 0 0,1 0 16,-1 0-1,-26 0-15,27 0 0,-27 0 16,0 0 0,0 0-16,27 0 15,-53 0-15,52 0 0,-52 0 16,26 0-1,27 0-15,-27 0 0,0 0 16,26 0 0,27 0-16,-79 0 15,52 0-15,1 0 16,25 0-16,-52 0 15,-26 26 1,53-26-16,-27 0 0,0 0 16,0 0-16,-26 0 15,53 0-15,-1 0 16,-26 0-16,27 0 15,25 0 1,-25 0-16,-1 0 0,-26 0 16,27 0-1,-1 0-15,0 0 0,-26 0 16,27 0-16,-1 0 15,-52 0 1,53 0-16,-1 0 0,0 0 16,27 0-1,-27 0-15,1 0 0,25 0 16,1 0-1,-1 0-15,-25 0 16,-1 0-16,0 0 16,-25 0-16,77 26 15,-25-26-15,-53 0 0,0 0 16,27 0-1,-1 0-15,0 0 16,1 0-16,25 0 16,1 53-16,-1-53 15,27 0 1,-26 0-16,-1 0 0,-25 0 15,25 0 1,-25 0-16,-1 0 0,0 0 16,-52 0-16,53 0 15,25 0 1,-78 0-16,79 0 0,-1 0 15,1 26 1,-27-26-16,53 0 0,0 0 16,-27 0-1,27 0-15,-79 0 16,53 0-16,-1 0 0,-25 0 15,-1 0 1,0 0-16,-25 0 0,25 0 16,27 0-1,-79 0-15,52 0 16,-26 0-16,53 0 15,-1 0-15,-25 0 16,25 0 0,1 0-16,-1 0 0,-52 0 15,53 0-15,-27 0 16,1 0-16,-27 0 15,26 0-15,-25 0 16,25 0 0,-26 0-16,0 0 0,27 0 15,-27 0 1,26 0-16,1 0 0,25 0 15,1 0 1,-1 0-16,-25 0 16,-1 0-16,0 0 0,1 0 15,-27 0 1,26 0-16,1 0 0,-27 0 15,0 0 1,26 0-16,-25 0 16,-1 0-16,26 0 15,-26 0-15,0 0 16,1 0-16,-27 0 0,26 0 15,0 0 1,0 0 0,-26 0-16,53 0 15,-27 0-15,0 0 16,0 0-1,0 0-15,1 0 0,-1 0 16,0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1T17:02:29.32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0,'0'0'109,"27"0"-93,-1 0-1,-26 0-15,26 0 0,0 0 16,26 0-1,-25 0-15,25 0 0,-26 0 16,0 0 0,27 0-16,-27 0 15,26 0-15,-25 27 0,-1-27 16,26 0-1,-52 0-15,26 26 0,0-26 16,1 0 0,-1 0-16,26 0 15,-26 26-15,1-26 16,25 0-16,0 0 15,1 26 1,-1-26-16,27 0 0,-1 0 16,-25 0-16,-27 0 15,52 0-15,-25 0 16,-1 0-16,0 0 15,-25 0 1,51 0-16,1 0 0,-1 0 16,27 0-1,-26 0-15,25 0 0,-25 0 16,26 0-16,-27 0 15,1 0 1,-27 0-16,27 0 0,-1 0 16,-25 0-1,25 0-15,-52 0 0,27 0 16,-27 0-1,52 0-15,-51 0 16,25 0-16,-26 0 16,53 0-16,-53 0 15,26 0-15,-26 0 0,27 0 16,-27 0-1,0 0-15,27 0 16,-53 0-16,78 0 16,-52 0-16,27 0 15,-1 0 1,0 0-16,-25 0 0,77 0 15,-51 0 1,25 0-16,1 0 0,-1 0 16,1 0-16,-1 0 15,-25 0 1,25 0-16,1 0 0,-53 0 15,53 0 1,-1 0-16,-52 0 0,53 0 16,-53 0-1,53 0-15,-1 0 16,-25 0-16,51 0 0,-51 0 15,52 0 1,-79 0-16,52 0 0,-52 0 16,27 0-1,-27 0-15,26 0 16,1 0-16,-27 0 15,26 0-15,27 0 16,-53 0 0,53 0-16,-1 0 0,-52 0 15,53 0-15,-1 0 16,27 0-16,-52 0 15,51 0-15,-25 0 16,26 0 0,-1 0-16,-51 0 0,25 0 15,1 0 1,-27 0-16,1 0 0,-1 0 15,-26 0 1,79 0-16,-53 0 16,1 0-16,25 0 0,1 0 15,-1 0 1,-25 0-16,25 0 0,1 0 15,-27 0 1,27 0-16,-27 0 16,-26 0-16,27 0 15,-1 0-15,0 0 16,-25 0-16,25 0 0,-26 0 15,0 0 1,27 0-16,-1 0 16,27 0-16,-27 0 15,0 0-15,27 0 16,-1 0-1,-51 0-15,51 0 0,1 0 16,-27 0 0,1 0-16,25 0 0,-52 0 15,-26 0-15,26 0 16,1 0 31,-1 0-16,-26 0-31,26 0 15,0 0-15,0 0 16,1 0-16,-1 0 16,0 0-16,-26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2T10:58:36.75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0 167 0,'0'0'15,"26"0"1,-26 0 15,26 0-15,1 0-1,-1 0 1,0 0-16,-26 0 16,26 0-16,0 0 15,27 0-15,-53 26 16,26-26-16,-26 26 15,26-26-15,0 0 32,-26 0-32,26 0 15,27 0-15,-27 27 16,26-27-16,1 0 15,-27 26-15,0-26 16,-26 0-16,26 0 16,-26 0-1,53 0 1,-27 0-1,26 0-15,-26 0 16,27 0-16,-27 0 16,0 0-16,26 0 15,-25 0-15,25 0 16,-52 0-16,26 0 15,0 0-15,1 0 16,-27 0-16,26 0 16,0 0-16,0 0 15,0 0-15,1 0 16,-1 0-16,0 0 15,0 0-15,0 0 16,0 0-16,-26 0 16,27 0-16,-27 0 15,52 0-15,-52 0 16,26 0-16,27 0 15,-27 0-15,26 0 16,-26 0-16,-26 0 16,53 0-1,-53 0-15,26 0 16,-26 0-1,52 0 1,-52 0 0,26 0-16,-26 0 15,53 0 1,-53 0-16,26 0 47,-26 0-47,52 0 15,-52 0-15,27 0 16,25 0-16,-52 0 15,26 0-15,0 0 32,0 0 14,-26 0 126,0-26-172,0-1 16,-26 1-1,-26 0-15,0 26 16,25-26-16,1 26 15,0 0 1,0-26-16,-27 26 16,-25 0-16,-53-53 15,52 53-15,-104 0 16,0-26-16,52 0 15,26 26-15,27 0 16,51 0-16,-25 0 31,26 0 47,-27 0-78,27 0 16,26 0-16,-26 0 15,-26 0-15,26 0 16,-1 0 0,-25 0-1,0 0-15,25 0 16,1 0-16,0 0 15,0 0-15,0 26 16,-1-26-16,-25 0 16,52 0-16,-26 0 15,0 0 1,0 0 327,-1 26-327,27-26-1,-26 26-15,0-26 94,52 0 171,53 27-249,25-27-16,27 26 15,-26-26-15,-26 26 16,25-26-16,-51 0 15,25 0-15,53 0 16,-78 0-16,-1 0 16,27 0-16,-1 0 15,1 0-15,-27 0 16,0 0-16,53 0 15,-79 0-15,27 0 16,-27 0-16,-26 0 16,26 0-16,0 0 31,0 0-31,-26 0 15,27 0-15,25 0 16,-26 0 0,27 0-16,-27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0T17:02:25.2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D810C3-6E7F-4070-A07E-C5258A6F5578}" emma:medium="tactile" emma:mode="ink">
          <msink:context xmlns:msink="http://schemas.microsoft.com/ink/2010/main" type="writingRegion" rotatedBoundingBox="5996,12857 6887,12857 6887,13590 5996,13590"/>
        </emma:interpretation>
      </emma:emma>
    </inkml:annotationXML>
    <inkml:traceGroup>
      <inkml:annotationXML>
        <emma:emma xmlns:emma="http://www.w3.org/2003/04/emma" version="1.0">
          <emma:interpretation id="{D426699D-B64D-4483-AD2B-A921086E2775}" emma:medium="tactile" emma:mode="ink">
            <msink:context xmlns:msink="http://schemas.microsoft.com/ink/2010/main" type="paragraph" rotatedBoundingBox="5996,12857 6887,12857 6887,13590 5996,13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95E8EB-A0FE-402F-B4EF-D523350CB8BC}" emma:medium="tactile" emma:mode="ink">
              <msink:context xmlns:msink="http://schemas.microsoft.com/ink/2010/main" type="line" rotatedBoundingBox="5996,12857 6887,12857 6887,13590 5996,13590"/>
            </emma:interpretation>
          </emma:emma>
        </inkml:annotationXML>
        <inkml:traceGroup>
          <inkml:annotationXML>
            <emma:emma xmlns:emma="http://www.w3.org/2003/04/emma" version="1.0">
              <emma:interpretation id="{0DC57FB1-C6E1-4E79-BCFF-A59A365BF76C}" emma:medium="tactile" emma:mode="ink">
                <msink:context xmlns:msink="http://schemas.microsoft.com/ink/2010/main" type="inkWord" rotatedBoundingBox="5996,12909 6887,12909 6887,13590 5996,135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0 236 0,'0'0'218,"0"0"-218,0 26 31,0 0-31,0 0 0,0 0 16,0 1 0,0-27-1,0 26-15,0 0 0,0 0 16,0-26-1,0 26-15,0 1 16,0-1 0,0-26-1,0 26-15,0 0 31,0 0 16,0-26-31,0 26-16,0 1 31,0-1 16,0-26 46,0 0 79,0 0-172,0 0 16,0-53-1,27 27 1,-1 0-1,-26 0 1,0 0-16,52 0 0,-52-1 31,26 27-31,-26-26 16,53 0-16,-53 0 31,52 0-15,-26-1-1,0 27 1,-26-26-16,53 0 15,-27 26-15,-26-26 16,52 26-16,1-26 0,25-1 31,-52 27-31,1-26 16,-27 0-16,26 26 15,0 0 1,26-26 0,-52 0-16,27 26 15,-1-26 1,26-1-16,-26 1 15,0 0 17,1 26-32</inkml:trace>
        </inkml:traceGroup>
        <inkml:traceGroup>
          <inkml:annotationXML>
            <emma:emma xmlns:emma="http://www.w3.org/2003/04/emma" version="1.0">
              <emma:interpretation id="{A83263DF-678A-4CB6-8EC3-ECE825607DC7}" emma:medium="tactile" emma:mode="ink">
                <msink:context xmlns:msink="http://schemas.microsoft.com/ink/2010/main" type="inkWord" rotatedBoundingBox="6023,12857 6049,12857 6049,13249 6023,13249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/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209">53-52 0,'0'0'171,"0"26"-171,0 0 31,0-26-31,0 26 47,0 0-47,0 1 31,0-27-15,0 26 0,0 0-16,0-26 31,0 26-16,0 0 17,0 0-32,0-26 62,0 27 0,-26-1-62,26-26 0,0 26 16,0-26 31,0 26 15,0 0 219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0T17:02:31.3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506417-EAD8-4ACE-892E-81FECB862C8E}" emma:medium="tactile" emma:mode="ink">
          <msink:context xmlns:msink="http://schemas.microsoft.com/ink/2010/main" type="inkDrawing" rotatedBoundingBox="4137,15658 5054,15658 5054,15673 4137,15673" shapeName="Other">
            <msink:destinationLink direction="with" ref="{77A580D4-133F-4A97-A741-F705A744EBEB}"/>
          </msink:context>
        </emma:interpretation>
      </emma:emma>
    </inkml:annotationXML>
    <inkml:trace contextRef="#ctx0" brushRef="#br0">0 0 0,'0'0'203,"0"0"-172,26 0-31,-26 0 0,53 0 16,-27 0-1,26 0-15,-52 0 0,26 0 16,27 0-1,-27 0-15,0 0 16,0 0-16,1 0 0,-27 0 16,26 0-1,0 0-15,0 0 16,-26 0-1,26 0 17,1 0-17,-1 0-15,-26 0 16,26 0-1,0 0-15,0 0 16,-26 0 0,26 0-16,27 0 15,-53 0 1,26 0-16,0 0 0,0 0 15,-26 0 1,27 0-16,-1 0 47,0 0 62,0 0-109,26 0 16,-25 0-1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0T17:02:33.7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A580D4-133F-4A97-A741-F705A744EBEB}" emma:medium="tactile" emma:mode="ink">
          <msink:context xmlns:msink="http://schemas.microsoft.com/ink/2010/main" type="inkDrawing" rotatedBoundingBox="4735,15819 4899,15462 5283,15639 5119,15996" semanticType="callout" shapeName="Other">
            <msink:sourceLink direction="with" ref="{5A506417-EAD8-4ACE-892E-81FECB862C8E}"/>
          </msink:context>
        </emma:interpretation>
      </emma:emma>
    </inkml:annotationXML>
    <inkml:trace contextRef="#ctx0" brushRef="#br0">0 1 0,'0'0'281,"0"0"-266,27 0-15,-1 0 16,0 0-1,-26 0-15,26 26 110,0 0-95,27-26 1,-27 0-16,0 0 15,-26 0 1,26 0-16,-26 0 0,26 26 31,1-26 0,-27 0 16,26 0-31,-26 26-1,26 0 48,-26-26-63,26 0 452,-26 27-421,0-27-15,-26 26 0,26-26-16,-52 26 15,52 0 16,-27-26-15,27 26-16,-26-26 16,26 0-1,-52 27 1,52-27-1,-26 0 1,-1 26 0,27-26-1,-26 26-15,0-26 0,0 0 16,26 0-1,-26 26-15,0-26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0T17:03:12.1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BF4A07-2BE2-40C3-88A3-EE19B32C64FE}" emma:medium="tactile" emma:mode="ink">
          <msink:context xmlns:msink="http://schemas.microsoft.com/ink/2010/main" type="writingRegion" rotatedBoundingBox="9270,17622 13302,17622 13302,17664 9270,17664"/>
        </emma:interpretation>
      </emma:emma>
    </inkml:annotationXML>
    <inkml:traceGroup>
      <inkml:annotationXML>
        <emma:emma xmlns:emma="http://www.w3.org/2003/04/emma" version="1.0">
          <emma:interpretation id="{1319FD2F-C2E1-4914-8E35-67212925B414}" emma:medium="tactile" emma:mode="ink">
            <msink:context xmlns:msink="http://schemas.microsoft.com/ink/2010/main" type="paragraph" rotatedBoundingBox="9270,17622 13302,17622 13302,17664 9270,1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8F9B1A-E9F0-4211-AE6C-8B9A90054A63}" emma:medium="tactile" emma:mode="ink">
              <msink:context xmlns:msink="http://schemas.microsoft.com/ink/2010/main" type="line" rotatedBoundingBox="9270,17622 13302,17622 13302,17664 9270,17664"/>
            </emma:interpretation>
          </emma:emma>
        </inkml:annotationXML>
        <inkml:traceGroup>
          <inkml:annotationXML>
            <emma:emma xmlns:emma="http://www.w3.org/2003/04/emma" version="1.0">
              <emma:interpretation id="{5D7F4280-A837-4A42-958E-CE6DFDAC7A4A}" emma:medium="tactile" emma:mode="ink">
                <msink:context xmlns:msink="http://schemas.microsoft.com/ink/2010/main" type="inkWord" rotatedBoundingBox="9270,17622 10998,17622 10998,17649 9270,17649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-26 84 0,'0'0'203,"26"0"-203,-26 0 0,26 0 16,0-27-16,0 27 15,-26 0 1,26 0 0,27 0-1,-53 0-15,26 0 0,-26 0 16,52 0-1,-52 0-15,27 0 0,-27 0 16,52 0-16,-52 0 31,26 0-31,-26 0 16,53 0-1,-53 0-15,26 0 0,26 0 16,-52 0 0,26 0-16,27 0 15,-27 0-15,-26 0 16,26 0-1,0 0-15,-26 0 16,26 0 0,1 0-1,-1 0 1,-26 0-16,26 0 31,0 0-31,26 0 0,-52 0 16,27 0-1,25 0-15,-52 0 16,26 0-16,0 0 31,1 0-31,-27 0 16,26 0-1,0 0-15,0 0 0,53 0 16,-79 0-1,26 0-15,-26 0 16,52 0-16,-52 0 16,26 0-1,-26 0 1,27 0-1,-1 0-15,0 0 16,26 0-16,-25 0 16,-1 0-16,26 0 15,-26 0 1,0 0-1,1 0-15,-27 0 16,26 0 0,0 0-16,0 0 31,-26 0-16,26 0 17,1 0 264,-1 0-280,-26 0-16</inkml:trace>
        </inkml:traceGroup>
        <inkml:traceGroup>
          <inkml:annotationXML>
            <emma:emma xmlns:emma="http://www.w3.org/2003/04/emma" version="1.0">
              <emma:interpretation id="{D43975DA-D7C2-4EBF-AF46-AC738AEC6708}" emma:medium="tactile" emma:mode="ink">
                <msink:context xmlns:msink="http://schemas.microsoft.com/ink/2010/main" type="inkWord" rotatedBoundingBox="11705,17649 13302,17649 13302,17664 11705,1766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962">2409 84 0,'0'0'203,"0"0"-188,26 0 1,0 0-1,0 0-15,1 0 0,-27 0 16,26 0 0,0 0-16,-26 0 31,26 0-31,0 0 15,0 0-15,-26 0 0,27 0 16,-27 0 0,26 0-16,-26 0 0,26 0 31,0 0 0,0 0-15,-26 0-1,27 0-15,-1 0 16,0 0-1,-26 0 1,26 0 0,0 0-1,1 0 1,-27 0-1,26 0-15,0 0 0,0 0 16,-26 0-16,26 0 16,0 0-1,1 0-15,-27 0 0,26 0 16,0 0-1,0 0-15,0 0 0,1 0 16,-1 0 0,0 0-16,0 0 15,0 0-15,0 0 16,1 0-16,-1 0 15,0 0-15,-26 0 16,26 0 0,0 0-1,1 0 1,-27 0-16,26 0 15,0 0 1,0 0-16,-26 0 0,26 0 31,1 0-31,-1 0 16,-26 0-1,26 0 1,0 0-16,0 0 0,-26 0 31,26 0-31,1 0 31,-1 0-31,-26 0 16,26 0 0,0 0-16,0 0 15,-26 0-15,27 0 16,-1 0-1,0 0-15,-26 0 32,26 0 233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0T17:03:28.2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464AAD-E236-42C3-9595-70B88F1AEAF0}" emma:medium="tactile" emma:mode="ink">
          <msink:context xmlns:msink="http://schemas.microsoft.com/ink/2010/main" type="inkDrawing" rotatedBoundingBox="5944,5232 10814,5270 10813,5320 5943,5283" shapeName="Other"/>
        </emma:interpretation>
      </emma:emma>
    </inkml:annotationXML>
    <inkml:trace contextRef="#ctx0" brushRef="#br0">0 0 0,'26'0'234,"0"0"-218,27 0-16,-27 0 0,0 0 16,0 0-1,27 0-15,-53 0 16,26 0-16,0 0 0,0 0 31,-26 0 0,26 0-31,-26 0 16,53 0-16,-27 0 15,0 0-15,27 0 16,-27 0-16,0 26 0,0-26 31,-26 0-31,26 0 16,0 0-1,27 0 1,-53 0 0,26 0-16,0 26 0,0-26 15,27 0 1,-53 0-16,26 0 0,-26 0 15,52 0-15,-52 0 16,26 0 0,27 0-16,-27 0 0,26 0 15,1 0 1,-1 0-16,-26 0 0,53 0 15,-53 0 1,26 0-16,-25 0 16,25 0-16,-26 0 15,-26 0-15,26 0 16,1 0-16,-1 0 0,0 0 15,0 0 1,0 0-16,-26 0 16,26 0-16,1 0 15,25 0-15,-52 0 16,52 0-1,-25 0-15,25 0 16,-26 0-16,27 0 16,-27 0-16,52 0 15,-52 0-15,27 0 16,-27 0-1,-26 0-15,26 0 0,0 0 16,1 0 0,-27 0-16,26 0 15,0 0 1,0 0-16,0 0 15,27 0-15,-27 0 0,52 0 16,-78 0 0,53 0-16,-27 0 0,-26 0 15,26 0 1,0 0-16,1 0 15,-1 0-15,0 0 16,26 0-16,1 0 16,-27 0-1,26 0-15,1 0 0,-53 0 16,26 0-16,26 0 15,-52 0-15,53 0 16,-27 0-16,-26 0 16,52 0-1,-52 0-15,52 0 0,1 0 16,-53 0-1,26 0-15,26 0 0,-25 0 16,-1 0-16,0 0 16,0 0-1,26 0-15,-25 0 0,-27 0 16,52 0-1,-52 0-15,26 0 0,0 0 16,27 0 0,-27 0-16,26 0 15,27 0-15,-53 0 16,53 0-16,-1 0 15,1 0-15,-1 0 0,-25 0 16,-27 0 0,0 0-16,26 0 15,-52 0 1,27 0-1,-1 0 1,0 0-16,-26 0 0,26 0 16,0 0-1,1 0-15,-1 0 0,0 0 16,0 0-16,53 0 15,-79 0 1,26 0-16,26 0 0,-26 0 16,1 0-1,-1 0-15,0 0 0,-26 0 16,26 0-1,0 0 656,0 0-640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10T17:12:05.5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C8E70B-9803-46B2-A7F6-472B3DF349C7}" emma:medium="tactile" emma:mode="ink">
          <msink:context xmlns:msink="http://schemas.microsoft.com/ink/2010/main" type="writingRegion" rotatedBoundingBox="5996,1440 6011,1440 6011,1455 5996,1455"/>
        </emma:interpretation>
      </emma:emma>
    </inkml:annotationXML>
    <inkml:traceGroup>
      <inkml:annotationXML>
        <emma:emma xmlns:emma="http://www.w3.org/2003/04/emma" version="1.0">
          <emma:interpretation id="{CDE25B79-1D2B-48F8-A71E-9578259B8AD0}" emma:medium="tactile" emma:mode="ink">
            <msink:context xmlns:msink="http://schemas.microsoft.com/ink/2010/main" type="paragraph" rotatedBoundingBox="5996,1440 6011,1440 6011,1455 5996,1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996E5A-B075-4A6B-8125-9FD487A12404}" emma:medium="tactile" emma:mode="ink">
              <msink:context xmlns:msink="http://schemas.microsoft.com/ink/2010/main" type="line" rotatedBoundingBox="5996,1440 6011,1440 6011,1455 5996,1455"/>
            </emma:interpretation>
          </emma:emma>
        </inkml:annotationXML>
        <inkml:traceGroup>
          <inkml:annotationXML>
            <emma:emma xmlns:emma="http://www.w3.org/2003/04/emma" version="1.0">
              <emma:interpretation id="{F4565898-FDBA-4EFB-8FE0-11B6AEEB1881}" emma:medium="tactile" emma:mode="ink">
                <msink:context xmlns:msink="http://schemas.microsoft.com/ink/2010/main" type="inkWord" rotatedBoundingBox="5996,1440 6011,1440 6011,1455 5996,145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6F2F1-5399-482A-AD84-FCE03E22CCC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FFC27-4D56-4B71-996F-1E510C2A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6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2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50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2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6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8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5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2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0C39-4D46-4467-ABCA-02E575633DA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2FF6-74F7-4082-8C3B-55FDCB47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35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5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28.emf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9.png"/><Relationship Id="rId7" Type="http://schemas.openxmlformats.org/officeDocument/2006/relationships/image" Target="../media/image4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13.xml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7.png"/><Relationship Id="rId7" Type="http://schemas.openxmlformats.org/officeDocument/2006/relationships/customXml" Target="../ink/ink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customXml" Target="../ink/ink15.xml"/><Relationship Id="rId10" Type="http://schemas.openxmlformats.org/officeDocument/2006/relationships/image" Target="../media/image55.emf"/><Relationship Id="rId4" Type="http://schemas.openxmlformats.org/officeDocument/2006/relationships/image" Target="../media/image38.png"/><Relationship Id="rId9" Type="http://schemas.openxmlformats.org/officeDocument/2006/relationships/customXml" Target="../ink/ink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customXml" Target="../ink/ink19.xml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customXml" Target="../ink/ink2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customXml" Target="../ink/ink23.xml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customXml" Target="../ink/ink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8136904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«</a:t>
            </a:r>
            <a:r>
              <a:rPr lang="ru-RU" sz="2000" dirty="0" smtClean="0"/>
              <a:t>Информационно-библиотечное обслуживание детей в Российской Федерации»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381328"/>
            <a:ext cx="6120680" cy="288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Электронный  ресурс </a:t>
            </a:r>
          </a:p>
        </p:txBody>
      </p:sp>
      <p:pic>
        <p:nvPicPr>
          <p:cNvPr id="5" name="Рисунок 4" descr="RGDB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623" y="260648"/>
            <a:ext cx="672977" cy="6780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8949" t="6807" r="20650" b="5475"/>
          <a:stretch/>
        </p:blipFill>
        <p:spPr>
          <a:xfrm>
            <a:off x="1838647" y="1412776"/>
            <a:ext cx="6114778" cy="4995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89748" y="879103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</a:rPr>
              <a:t>stat.rgdb.ru</a:t>
            </a:r>
            <a:r>
              <a:rPr lang="ru-RU" sz="2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065" y="1340768"/>
            <a:ext cx="7368876" cy="54785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/>
              <p14:cNvContentPartPr/>
              <p14:nvPr/>
            </p14:nvContentPartPr>
            <p14:xfrm>
              <a:off x="1187624" y="2996952"/>
              <a:ext cx="537840" cy="3780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39744" y="2900832"/>
                <a:ext cx="633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1202125" y="2554639"/>
              <a:ext cx="2150336" cy="74974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54244" y="2459315"/>
                <a:ext cx="2246098" cy="265265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Прямоугольник 9"/>
          <p:cNvSpPr/>
          <p:nvPr/>
        </p:nvSpPr>
        <p:spPr>
          <a:xfrm>
            <a:off x="1115616" y="2456953"/>
            <a:ext cx="252028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279" y="114293"/>
            <a:ext cx="8681456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920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26" y="260648"/>
            <a:ext cx="8136904" cy="432048"/>
          </a:xfrm>
        </p:spPr>
        <p:txBody>
          <a:bodyPr>
            <a:noAutofit/>
          </a:bodyPr>
          <a:lstStyle/>
          <a:p>
            <a:pPr marL="180975"/>
            <a:r>
              <a:rPr lang="ru-RU" sz="2400" b="0" dirty="0" smtClean="0">
                <a:effectLst/>
              </a:rPr>
              <a:t>Регистрация  пользователя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solidFill>
                  <a:srgbClr val="FF0000"/>
                </a:solidFill>
                <a:effectLst/>
              </a:rPr>
              <a:t>все поля обязательны для заполнения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33903" t="16128" r="34524" b="3997"/>
          <a:stretch/>
        </p:blipFill>
        <p:spPr>
          <a:xfrm>
            <a:off x="569503" y="908720"/>
            <a:ext cx="4031804" cy="5739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5777" r="1691" b="7566"/>
          <a:stretch/>
        </p:blipFill>
        <p:spPr>
          <a:xfrm>
            <a:off x="4932040" y="980728"/>
            <a:ext cx="3345972" cy="1224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/>
              <p14:cNvContentPartPr/>
              <p14:nvPr/>
            </p14:nvContentPartPr>
            <p14:xfrm>
              <a:off x="6444208" y="1772816"/>
              <a:ext cx="735120" cy="1029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96328" y="1676696"/>
                <a:ext cx="831240" cy="29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912051"/>
              </p:ext>
            </p:extLst>
          </p:nvPr>
        </p:nvGraphicFramePr>
        <p:xfrm>
          <a:off x="467544" y="764704"/>
          <a:ext cx="8208912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2664296">
                  <a:extLst>
                    <a:ext uri="{9D8B030D-6E8A-4147-A177-3AD203B41FA5}">
                      <a16:colId xmlns:a16="http://schemas.microsoft.com/office/drawing/2014/main" val="193306319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382743127"/>
                    </a:ext>
                  </a:extLst>
                </a:gridCol>
              </a:tblGrid>
              <a:tr h="284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поля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4042"/>
                  </a:ext>
                </a:extLst>
              </a:tr>
              <a:tr h="852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Произвольное имя, которое будут видеть администраторы Системы.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Рекомендуется указывать краткое название библиотеки. </a:t>
                      </a: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645326"/>
                  </a:ext>
                </a:extLst>
              </a:tr>
              <a:tr h="568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Строка, состоящая из символов латинского алфавита и/или цифр. Будет использоваться для авторизации в Системе. </a:t>
                      </a: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020257"/>
                  </a:ext>
                </a:extLst>
              </a:tr>
              <a:tr h="568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Пароль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Секретная строка, состоящая из разных символов. Будет использоваться в паре с логином для авторизации в Системе.</a:t>
                      </a: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575955"/>
                  </a:ext>
                </a:extLst>
              </a:tr>
              <a:tr h="108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 электронной почты, на который будет выслано письмо с кодом и ссылкой, для активации пользователя в Системе. Также этот адрес будет использоваться для восстановления пароля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Будьте внимательнее указывая адрес!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462097"/>
                  </a:ext>
                </a:extLst>
              </a:tr>
              <a:tr h="568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Краткое название библиотеки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Краткое название библиотеки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Избегайте общих названий  типа «библиотека №1» и т.п.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398756"/>
                  </a:ext>
                </a:extLst>
              </a:tr>
              <a:tr h="52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Регион, к которому относится библиотека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 из списка субъекта РФ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040692"/>
                  </a:ext>
                </a:extLst>
              </a:tr>
              <a:tr h="79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библиотеки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библиотеки. От него зависит набор статистических показателей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Специализированная детская, общедоступная публичная, «региональная»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2" marR="5524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484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548680"/>
            <a:ext cx="7765322" cy="5616624"/>
          </a:xfrm>
        </p:spPr>
        <p:txBody>
          <a:bodyPr/>
          <a:lstStyle/>
          <a:p>
            <a:r>
              <a:rPr lang="ru-RU" dirty="0" smtClean="0"/>
              <a:t>Каждая муниципальная специализированная детская библиотека (или структурное подразделение общедоступной библиотеки, специализирующееся на обслуживании детей) регистрируется на портале самостоятельно.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Можно использовать почтовый сервис </a:t>
            </a:r>
            <a:r>
              <a:rPr lang="en-US" dirty="0" smtClean="0">
                <a:solidFill>
                  <a:srgbClr val="FF0000"/>
                </a:solidFill>
              </a:rPr>
              <a:t>gmail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com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Если в структуру ЦБС входит несколько подразделений (филиалов, отделений, кафедр </a:t>
            </a:r>
            <a:r>
              <a:rPr lang="ru-RU" dirty="0"/>
              <a:t> </a:t>
            </a:r>
            <a:r>
              <a:rPr lang="ru-RU" dirty="0" smtClean="0"/>
              <a:t>и т.д.)  обслуживающих детей, то регистрируется каждое такое подразделение.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Не нужно давать сводные цифры по системе!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81380"/>
          <a:stretch/>
        </p:blipFill>
        <p:spPr>
          <a:xfrm>
            <a:off x="1331640" y="4365104"/>
            <a:ext cx="6212370" cy="16442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/>
              <p14:cNvContentPartPr/>
              <p14:nvPr/>
            </p14:nvContentPartPr>
            <p14:xfrm>
              <a:off x="2158612" y="4628691"/>
              <a:ext cx="321120" cy="25848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46732" y="4616811"/>
                <a:ext cx="3448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/>
              <p14:cNvContentPartPr/>
              <p14:nvPr/>
            </p14:nvContentPartPr>
            <p14:xfrm>
              <a:off x="1489372" y="5637051"/>
              <a:ext cx="330480" cy="36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77492" y="5625171"/>
                <a:ext cx="354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Рукописный ввод 12"/>
              <p14:cNvContentPartPr/>
              <p14:nvPr/>
            </p14:nvContentPartPr>
            <p14:xfrm>
              <a:off x="1753252" y="5589891"/>
              <a:ext cx="141840" cy="1332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41372" y="5578011"/>
                <a:ext cx="16560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1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5" y="260648"/>
            <a:ext cx="7449265" cy="4535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Активация учетной записи</a:t>
            </a:r>
            <a:endParaRPr lang="ru-RU" dirty="0"/>
          </a:p>
        </p:txBody>
      </p:sp>
      <p:pic>
        <p:nvPicPr>
          <p:cNvPr id="4" name="Объект 3" descr="D:\sync\Dropbox\iVCIDOCS\РГДБ_База_библиотек\Инструкция\s3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6" y="980728"/>
            <a:ext cx="7764462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sync\Dropbox\iVCIDOCS\РГДБ_База_библиотек\Инструкция\s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5" y="3356992"/>
            <a:ext cx="7214804" cy="31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2136339"/>
            <a:ext cx="7623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указанный адрес электронной почты будет направлено письмо с логином, паролем и ссылкой для активации учетной записи. Для продолжения работы с </a:t>
            </a:r>
            <a:r>
              <a:rPr lang="ru-RU" sz="1400" dirty="0" smtClean="0"/>
              <a:t>Системой </a:t>
            </a:r>
            <a:r>
              <a:rPr lang="ru-RU" sz="1400" dirty="0"/>
              <a:t>необходимо активировать учетную запись, перейдя по ссылке из письма. В случае успешной активации, Система выведет соответствующее сообщение.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/>
              <p14:cNvContentPartPr/>
              <p14:nvPr/>
            </p14:nvContentPartPr>
            <p14:xfrm>
              <a:off x="3337252" y="6332931"/>
              <a:ext cx="1451880" cy="212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25372" y="6321051"/>
                <a:ext cx="1475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Рукописный ввод 13"/>
              <p14:cNvContentPartPr/>
              <p14:nvPr/>
            </p14:nvContentPartPr>
            <p14:xfrm>
              <a:off x="2139892" y="1885491"/>
              <a:ext cx="1753560" cy="4032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28012" y="1873611"/>
                <a:ext cx="177732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7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0559"/>
            <a:ext cx="6758988" cy="216023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Вход в личный </a:t>
            </a:r>
            <a:r>
              <a:rPr lang="ru-RU" sz="2400" dirty="0" smtClean="0">
                <a:effectLst/>
              </a:rPr>
              <a:t>кабинет</a:t>
            </a:r>
            <a:endParaRPr lang="ru-RU" sz="2400" dirty="0"/>
          </a:p>
        </p:txBody>
      </p:sp>
      <p:pic>
        <p:nvPicPr>
          <p:cNvPr id="4" name="Рисунок 3" descr="D:\sync\Dropbox\iVCIDOCS\РГДБ_База_библиотек\Инструкция\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1" y="980728"/>
            <a:ext cx="7122869" cy="3811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82814" y="4077251"/>
            <a:ext cx="6939645" cy="160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логин и пароль были введены правильно, то после нажатия кнопки «Войти» выполнится переход на страницу Личного кабинета.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/>
              <p14:cNvContentPartPr/>
              <p14:nvPr/>
            </p14:nvContentPartPr>
            <p14:xfrm>
              <a:off x="2158612" y="518571"/>
              <a:ext cx="360" cy="3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46732" y="50669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5125" cy="522617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Личный кабинет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-433" t="22687" r="1018" b="3581"/>
          <a:stretch/>
        </p:blipFill>
        <p:spPr>
          <a:xfrm>
            <a:off x="970709" y="1196752"/>
            <a:ext cx="7560841" cy="3744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792" y="5282647"/>
            <a:ext cx="8595901" cy="115090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95536" y="5282647"/>
            <a:ext cx="360040" cy="306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5536" y="5652391"/>
            <a:ext cx="360040" cy="306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1988840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07904" y="3861048"/>
            <a:ext cx="22322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5125" cy="522617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Просмотр данных </a:t>
            </a:r>
            <a:r>
              <a:rPr lang="ru-RU" sz="2400" dirty="0" smtClean="0">
                <a:effectLst/>
              </a:rPr>
              <a:t>библиотеки</a:t>
            </a:r>
            <a:endParaRPr lang="ru-RU" sz="2400" dirty="0"/>
          </a:p>
        </p:txBody>
      </p:sp>
      <p:pic>
        <p:nvPicPr>
          <p:cNvPr id="4" name="Объект 3" descr="D:\sync\Dropbox\iVCIDOCS\РГДБ_База_библиотек\Инструкция\s8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8" y="1196752"/>
            <a:ext cx="7764463" cy="3293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2699792" y="4077072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49344" cy="288032"/>
          </a:xfrm>
        </p:spPr>
        <p:txBody>
          <a:bodyPr>
            <a:noAutofit/>
          </a:bodyPr>
          <a:lstStyle/>
          <a:p>
            <a:pPr marL="180975"/>
            <a:r>
              <a:rPr lang="ru-RU" sz="2000" b="0" dirty="0" smtClean="0">
                <a:effectLst/>
              </a:rPr>
              <a:t>1. Контактная информация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1745" t="11045" r="20008" b="7497"/>
          <a:stretch/>
        </p:blipFill>
        <p:spPr>
          <a:xfrm>
            <a:off x="681920" y="476672"/>
            <a:ext cx="7776864" cy="61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8464" cy="1008112"/>
          </a:xfrm>
        </p:spPr>
        <p:txBody>
          <a:bodyPr>
            <a:noAutofit/>
          </a:bodyPr>
          <a:lstStyle/>
          <a:p>
            <a:r>
              <a:rPr lang="ru-RU" sz="3600" dirty="0"/>
              <a:t>Первый этап</a:t>
            </a:r>
            <a:r>
              <a:rPr lang="ru-RU" sz="3200" b="0" dirty="0" smtClean="0">
                <a:effectLst/>
              </a:rPr>
              <a:t/>
            </a:r>
            <a:br>
              <a:rPr lang="ru-RU" sz="3200" b="0" dirty="0" smtClean="0">
                <a:effectLst/>
              </a:rPr>
            </a:br>
            <a:r>
              <a:rPr lang="ru-RU" sz="3600" dirty="0" smtClean="0"/>
              <a:t>2015 </a:t>
            </a:r>
            <a:r>
              <a:rPr lang="ru-RU" sz="3600" dirty="0"/>
              <a:t>год </a:t>
            </a:r>
            <a:endParaRPr lang="ru-RU" sz="3600" b="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344" y="1628800"/>
            <a:ext cx="8676456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Пилотный проект</a:t>
            </a:r>
          </a:p>
          <a:p>
            <a:pPr algn="just">
              <a:buNone/>
              <a:defRPr/>
            </a:pPr>
            <a:r>
              <a:rPr lang="ru-RU" sz="3200" b="1" dirty="0" smtClean="0"/>
              <a:t>Москва </a:t>
            </a:r>
            <a:r>
              <a:rPr lang="ru-RU" sz="3200" b="1" dirty="0"/>
              <a:t>–</a:t>
            </a:r>
            <a:r>
              <a:rPr lang="ru-RU" sz="3200" b="1" dirty="0" smtClean="0"/>
              <a:t> </a:t>
            </a:r>
            <a:r>
              <a:rPr lang="ru-RU" sz="3200" b="1" dirty="0"/>
              <a:t>260 анкет </a:t>
            </a:r>
          </a:p>
          <a:p>
            <a:pPr algn="just">
              <a:buNone/>
              <a:defRPr/>
            </a:pPr>
            <a:r>
              <a:rPr lang="ru-RU" sz="3200" b="1" dirty="0" smtClean="0"/>
              <a:t>Мурманская область </a:t>
            </a:r>
            <a:r>
              <a:rPr lang="ru-RU" sz="3200" b="1" dirty="0"/>
              <a:t>–</a:t>
            </a:r>
            <a:r>
              <a:rPr lang="ru-RU" sz="3200" b="1" dirty="0" smtClean="0"/>
              <a:t> </a:t>
            </a:r>
            <a:r>
              <a:rPr lang="ru-RU" sz="3200" b="1" dirty="0"/>
              <a:t>148 </a:t>
            </a:r>
            <a:r>
              <a:rPr lang="ru-RU" sz="3200" b="1" dirty="0" smtClean="0"/>
              <a:t>анкет</a:t>
            </a:r>
          </a:p>
          <a:p>
            <a:pPr algn="just">
              <a:buNone/>
              <a:defRPr/>
            </a:pPr>
            <a:endParaRPr lang="ru-RU" sz="3200" b="1" dirty="0" smtClean="0"/>
          </a:p>
          <a:p>
            <a:pPr>
              <a:buFontTx/>
              <a:buChar char="-"/>
              <a:defRPr/>
            </a:pPr>
            <a:r>
              <a:rPr lang="ru-RU" sz="2400" b="1" dirty="0" smtClean="0"/>
              <a:t>Отработаны структуры анкет для специализированной детской и общедоступной публичной библиотеки</a:t>
            </a:r>
          </a:p>
          <a:p>
            <a:pPr>
              <a:buFontTx/>
              <a:buChar char="-"/>
              <a:defRPr/>
            </a:pPr>
            <a:r>
              <a:rPr lang="ru-RU" sz="2400" b="1" dirty="0" smtClean="0"/>
              <a:t>Создан электронный ресурс «Библиотеки России – детям»</a:t>
            </a:r>
            <a:endParaRPr lang="ru-RU" sz="2400" b="1" dirty="0"/>
          </a:p>
          <a:p>
            <a:pPr lvl="1" algn="just">
              <a:buFont typeface="Courier New" pitchFamily="49" charset="0"/>
              <a:buChar char="o"/>
              <a:tabLst>
                <a:tab pos="625475" algn="l"/>
              </a:tabLst>
            </a:pPr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49344" cy="288032"/>
          </a:xfrm>
        </p:spPr>
        <p:txBody>
          <a:bodyPr>
            <a:noAutofit/>
          </a:bodyPr>
          <a:lstStyle/>
          <a:p>
            <a:pPr marL="180975"/>
            <a:r>
              <a:rPr lang="ru-RU" sz="2000" b="0" dirty="0" smtClean="0">
                <a:effectLst/>
              </a:rPr>
              <a:t>1. Контактная информация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917" y="548680"/>
            <a:ext cx="8420547" cy="596872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7544" y="594928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517232"/>
            <a:ext cx="19442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181975" cy="447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t="4726" r="59785" b="61128"/>
          <a:stretch/>
        </p:blipFill>
        <p:spPr>
          <a:xfrm>
            <a:off x="251521" y="692696"/>
            <a:ext cx="4824536" cy="230425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27984" y="1052736"/>
            <a:ext cx="64807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19786" t="7045" r="645" b="40088"/>
          <a:stretch/>
        </p:blipFill>
        <p:spPr>
          <a:xfrm>
            <a:off x="101665" y="2060848"/>
            <a:ext cx="8862824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770" y="4869160"/>
            <a:ext cx="7417717" cy="155922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707904" y="3356992"/>
            <a:ext cx="4327186" cy="1800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4"/>
              <p14:cNvContentPartPr/>
              <p14:nvPr/>
            </p14:nvContentPartPr>
            <p14:xfrm>
              <a:off x="8013292" y="3232971"/>
              <a:ext cx="376920" cy="4464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965052" y="3137211"/>
                <a:ext cx="4730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ый ввод 15"/>
              <p14:cNvContentPartPr/>
              <p14:nvPr/>
            </p14:nvContentPartPr>
            <p14:xfrm>
              <a:off x="8502892" y="3252411"/>
              <a:ext cx="367560" cy="3348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455012" y="3156291"/>
                <a:ext cx="463680" cy="22572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Прямая со стрелкой 17"/>
          <p:cNvCxnSpPr/>
          <p:nvPr/>
        </p:nvCxnSpPr>
        <p:spPr>
          <a:xfrm flipH="1">
            <a:off x="3707904" y="3429000"/>
            <a:ext cx="5040560" cy="20235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339752" y="5661248"/>
            <a:ext cx="165618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5949280"/>
            <a:ext cx="86409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72" y="1484784"/>
            <a:ext cx="8672456" cy="38737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4437112"/>
            <a:ext cx="32403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32238" cy="5040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633413" algn="l"/>
              </a:tabLst>
            </a:pPr>
            <a:r>
              <a:rPr lang="ru-RU" sz="2400" b="0" dirty="0" smtClean="0">
                <a:effectLst/>
              </a:rPr>
              <a:t>2. статистические данные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554317" cy="550656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628578" y="3429000"/>
            <a:ext cx="20882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735172" y="3270643"/>
              <a:ext cx="2272320" cy="6264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7292" y="3173967"/>
                <a:ext cx="2368080" cy="255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3628578" y="3607584"/>
              <a:ext cx="2158560" cy="3744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80698" y="3511464"/>
                <a:ext cx="2254320" cy="22932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735172" y="3861048"/>
            <a:ext cx="22906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722857" cy="3600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0152" y="155679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/>
              <p14:cNvContentPartPr/>
              <p14:nvPr/>
            </p14:nvContentPartPr>
            <p14:xfrm>
              <a:off x="339892" y="3029571"/>
              <a:ext cx="4062960" cy="1198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1652" y="2933811"/>
                <a:ext cx="4159080" cy="3117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5040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633413" algn="l"/>
              </a:tabLst>
            </a:pPr>
            <a:r>
              <a:rPr lang="ru-RU" sz="2000" dirty="0" smtClean="0">
                <a:effectLst/>
              </a:rPr>
              <a:t>Раздел 1. Материально-техническая база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8521" y="4873509"/>
            <a:ext cx="3038475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/>
          <a:srcRect l="-1" t="8433" r="42540"/>
          <a:stretch/>
        </p:blipFill>
        <p:spPr>
          <a:xfrm>
            <a:off x="523211" y="908720"/>
            <a:ext cx="3598739" cy="507603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07010" y="3519536"/>
            <a:ext cx="3360934" cy="20697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87675" y="116632"/>
            <a:ext cx="6732238" cy="5040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633413" algn="l"/>
              </a:tabLst>
            </a:pPr>
            <a:r>
              <a:rPr lang="ru-RU" sz="2000" dirty="0" smtClean="0">
                <a:effectLst/>
              </a:rPr>
              <a:t>Раздел 2. Формирование фонда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r="39312"/>
          <a:stretch/>
        </p:blipFill>
        <p:spPr>
          <a:xfrm>
            <a:off x="4175956" y="908720"/>
            <a:ext cx="4771186" cy="529148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251742" y="2996952"/>
            <a:ext cx="1688410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742" y="5373216"/>
            <a:ext cx="1688410" cy="720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Рукописный ввод 19"/>
              <p14:cNvContentPartPr/>
              <p14:nvPr/>
            </p14:nvContentPartPr>
            <p14:xfrm>
              <a:off x="4308172" y="5903451"/>
              <a:ext cx="631800" cy="1944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296292" y="5891571"/>
                <a:ext cx="655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Рукописный ввод 21"/>
              <p14:cNvContentPartPr/>
              <p14:nvPr/>
            </p14:nvContentPartPr>
            <p14:xfrm>
              <a:off x="886012" y="5806971"/>
              <a:ext cx="2423160" cy="3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38132" y="5710851"/>
                <a:ext cx="2518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Рукописный ввод 22"/>
              <p14:cNvContentPartPr/>
              <p14:nvPr/>
            </p14:nvContentPartPr>
            <p14:xfrm>
              <a:off x="858292" y="5834691"/>
              <a:ext cx="27720" cy="72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10052" y="5738931"/>
                <a:ext cx="124200" cy="19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6003"/>
          <a:stretch/>
        </p:blipFill>
        <p:spPr>
          <a:xfrm>
            <a:off x="395536" y="1192043"/>
            <a:ext cx="8203297" cy="5089855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99592" y="525148"/>
            <a:ext cx="7292329" cy="39760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633413" algn="l"/>
              </a:tabLst>
            </a:pPr>
            <a:r>
              <a:rPr lang="ru-RU" sz="2000" dirty="0" smtClean="0">
                <a:effectLst/>
              </a:rPr>
              <a:t>Раздел 3. Электронные (сетевые) ресурсы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539552" y="3573016"/>
              <a:ext cx="4289760" cy="7920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1672" y="3476457"/>
                <a:ext cx="4385520" cy="272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/>
              <p14:cNvContentPartPr/>
              <p14:nvPr/>
            </p14:nvContentPartPr>
            <p14:xfrm>
              <a:off x="594412" y="2430891"/>
              <a:ext cx="4052880" cy="9000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46172" y="2335131"/>
                <a:ext cx="41493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й ввод 4"/>
              <p14:cNvContentPartPr/>
              <p14:nvPr/>
            </p14:nvContentPartPr>
            <p14:xfrm>
              <a:off x="594412" y="2592531"/>
              <a:ext cx="480600" cy="72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46172" y="2496411"/>
                <a:ext cx="57672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8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92" t="17503" r="47277" b="5530"/>
          <a:stretch/>
        </p:blipFill>
        <p:spPr>
          <a:xfrm>
            <a:off x="472345" y="997854"/>
            <a:ext cx="3374774" cy="266429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8534" y="496276"/>
            <a:ext cx="4242060" cy="36004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633413" algn="l"/>
              </a:tabLst>
            </a:pPr>
            <a:r>
              <a:rPr lang="ru-RU" sz="1600" dirty="0" smtClean="0">
                <a:effectLst/>
              </a:rPr>
              <a:t>Раздел 4. Пользователи и посещения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31231" r="29745"/>
          <a:stretch/>
        </p:blipFill>
        <p:spPr>
          <a:xfrm>
            <a:off x="4223526" y="2671521"/>
            <a:ext cx="4484412" cy="15855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99785" y="1924000"/>
            <a:ext cx="396044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Раздел </a:t>
            </a:r>
            <a:r>
              <a:rPr lang="en-US" sz="1600" dirty="0" smtClean="0"/>
              <a:t>5. </a:t>
            </a:r>
            <a:r>
              <a:rPr lang="ru-RU" sz="1600" dirty="0" smtClean="0"/>
              <a:t>Библиотечно-информационные </a:t>
            </a:r>
            <a:r>
              <a:rPr lang="ru-RU" sz="1600" dirty="0"/>
              <a:t>услуги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345" y="4639283"/>
            <a:ext cx="4124325" cy="191452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5902" y="4191111"/>
            <a:ext cx="396044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Раздел </a:t>
            </a:r>
            <a:r>
              <a:rPr lang="en-US" sz="1600" dirty="0" smtClean="0"/>
              <a:t>6. </a:t>
            </a:r>
            <a:r>
              <a:rPr lang="ru-RU" sz="1600" dirty="0" smtClean="0"/>
              <a:t>Персонал</a:t>
            </a:r>
            <a:endParaRPr lang="ru-RU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782332" y="6209091"/>
              <a:ext cx="3639240" cy="11664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34452" y="6112971"/>
                <a:ext cx="3735000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53" y="188640"/>
            <a:ext cx="8271156" cy="132632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Раздел 7. поступление и использование финансовых средств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2116" r="45591"/>
          <a:stretch/>
        </p:blipFill>
        <p:spPr>
          <a:xfrm>
            <a:off x="2133177" y="1268760"/>
            <a:ext cx="497896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4320480" cy="4156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Раздел 8. Структура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12443" r="28214" b="74230"/>
          <a:stretch/>
        </p:blipFill>
        <p:spPr>
          <a:xfrm>
            <a:off x="323528" y="1124744"/>
            <a:ext cx="6417892" cy="107127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3068960"/>
            <a:ext cx="5040560" cy="595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Раздел</a:t>
            </a:r>
            <a:r>
              <a:rPr lang="ru-RU" sz="2000" dirty="0" smtClean="0"/>
              <a:t> </a:t>
            </a:r>
            <a:r>
              <a:rPr lang="ru-RU" sz="2400" dirty="0"/>
              <a:t>9. Массовая работа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26760"/>
          <a:stretch/>
        </p:blipFill>
        <p:spPr>
          <a:xfrm>
            <a:off x="2267744" y="3789040"/>
            <a:ext cx="6666414" cy="22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44" y="260648"/>
            <a:ext cx="8775632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Второй  этап</a:t>
            </a:r>
            <a:r>
              <a:rPr lang="ru-RU" sz="3600" b="0" dirty="0" smtClean="0">
                <a:effectLst/>
              </a:rPr>
              <a:t/>
            </a:r>
            <a:br>
              <a:rPr lang="ru-RU" sz="3600" b="0" dirty="0" smtClean="0">
                <a:effectLst/>
              </a:rPr>
            </a:br>
            <a:r>
              <a:rPr lang="ru-RU" sz="3600" dirty="0" smtClean="0"/>
              <a:t>2016 </a:t>
            </a:r>
            <a:r>
              <a:rPr lang="ru-RU" sz="3600" dirty="0"/>
              <a:t>год </a:t>
            </a:r>
            <a:endParaRPr lang="ru-RU" sz="3600" b="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344" y="1628800"/>
            <a:ext cx="8676456" cy="4608512"/>
          </a:xfrm>
        </p:spPr>
        <p:txBody>
          <a:bodyPr>
            <a:normAutofit fontScale="85000" lnSpcReduction="20000"/>
          </a:bodyPr>
          <a:lstStyle/>
          <a:p>
            <a:pPr marL="457200" lvl="1" indent="0" defTabSz="715963">
              <a:buNone/>
            </a:pPr>
            <a:r>
              <a:rPr lang="ru-RU" sz="3100" b="1" dirty="0" smtClean="0"/>
              <a:t> </a:t>
            </a:r>
            <a:r>
              <a:rPr lang="ru-RU" sz="2200" dirty="0" smtClean="0"/>
              <a:t>Запуск </a:t>
            </a:r>
            <a:r>
              <a:rPr lang="ru-RU" sz="2200" dirty="0"/>
              <a:t>и отладка системы самостоятельного ввода данных на портале.</a:t>
            </a:r>
            <a:endParaRPr lang="ru-RU" sz="3800" dirty="0"/>
          </a:p>
          <a:p>
            <a:pPr marL="0" lvl="8" indent="0" algn="ctr">
              <a:buClr>
                <a:schemeClr val="accent4"/>
              </a:buClr>
              <a:buNone/>
              <a:defRPr/>
            </a:pPr>
            <a:r>
              <a:rPr lang="ru-RU" sz="2400" b="1" dirty="0" smtClean="0"/>
              <a:t>Санкт-Петербург </a:t>
            </a:r>
            <a:r>
              <a:rPr lang="en-US" sz="2400" b="1" dirty="0"/>
              <a:t>- </a:t>
            </a:r>
            <a:r>
              <a:rPr lang="ru-RU" sz="2400" b="1" dirty="0"/>
              <a:t>157 анкет </a:t>
            </a:r>
          </a:p>
          <a:p>
            <a:pPr marL="0" lvl="8" indent="0" algn="ctr">
              <a:buClr>
                <a:schemeClr val="accent4"/>
              </a:buClr>
              <a:buNone/>
              <a:defRPr/>
            </a:pPr>
            <a:r>
              <a:rPr lang="ru-RU" sz="2400" b="1" dirty="0"/>
              <a:t>Ленинградская область </a:t>
            </a:r>
            <a:r>
              <a:rPr lang="en-US" sz="2400" b="1" dirty="0"/>
              <a:t>- </a:t>
            </a:r>
            <a:r>
              <a:rPr lang="ru-RU" sz="2400" b="1" dirty="0"/>
              <a:t>162 анкеты</a:t>
            </a:r>
          </a:p>
          <a:p>
            <a:pPr marL="0" lvl="8" indent="0" algn="ctr">
              <a:buClr>
                <a:schemeClr val="accent4"/>
              </a:buClr>
              <a:buNone/>
              <a:defRPr/>
            </a:pPr>
            <a:r>
              <a:rPr lang="ru-RU" sz="2400" b="1" dirty="0"/>
              <a:t>Магаданская область</a:t>
            </a:r>
            <a:r>
              <a:rPr lang="en-US" sz="2400" b="1" dirty="0"/>
              <a:t> - 28</a:t>
            </a:r>
            <a:endParaRPr lang="ru-RU" sz="2400" b="1" dirty="0"/>
          </a:p>
          <a:p>
            <a:pPr marL="715963" lvl="1" indent="-273050" algn="just" defTabSz="715963">
              <a:buFont typeface="+mj-lt"/>
              <a:buAutoNum type="arabicPeriod"/>
              <a:tabLst>
                <a:tab pos="625475" algn="l"/>
              </a:tabLst>
            </a:pPr>
            <a:r>
              <a:rPr lang="ru-RU" sz="2100" dirty="0" smtClean="0"/>
              <a:t>Перенос </a:t>
            </a:r>
            <a:r>
              <a:rPr lang="ru-RU" sz="2100" dirty="0"/>
              <a:t>данных статистической базы по региональным библиотекам обслуживающих детей с сайта научно-методического отдела РГДБ на портал (79 библиотек, с контактной информацией и статистическими данными по 70 показателям за период с 1999 по </a:t>
            </a:r>
            <a:r>
              <a:rPr lang="ru-RU" sz="2100" dirty="0" smtClean="0"/>
              <a:t>2011 </a:t>
            </a:r>
            <a:r>
              <a:rPr lang="ru-RU" sz="2100" dirty="0"/>
              <a:t>годы</a:t>
            </a:r>
            <a:r>
              <a:rPr lang="ru-RU" sz="2100" dirty="0" smtClean="0"/>
              <a:t>).</a:t>
            </a:r>
          </a:p>
          <a:p>
            <a:pPr marL="715963" lvl="1" indent="-273050" algn="just" defTabSz="715963">
              <a:buFont typeface="+mj-lt"/>
              <a:buAutoNum type="arabicPeriod"/>
              <a:tabLst>
                <a:tab pos="625475" algn="l"/>
              </a:tabLst>
            </a:pPr>
            <a:endParaRPr lang="en-US" sz="2100" dirty="0"/>
          </a:p>
          <a:p>
            <a:pPr marL="715963" lvl="1" indent="-273050" algn="just" defTabSz="715963">
              <a:buFont typeface="+mj-lt"/>
              <a:buAutoNum type="arabicPeriod"/>
              <a:tabLst>
                <a:tab pos="625475" algn="l"/>
              </a:tabLst>
            </a:pPr>
            <a:r>
              <a:rPr lang="ru-RU" sz="2100" dirty="0"/>
              <a:t>Создание инструментов для контроля и анализа корректности введенных данных. </a:t>
            </a:r>
          </a:p>
          <a:p>
            <a:pPr marL="715963" lvl="1" indent="-273050" algn="just" defTabSz="715963">
              <a:buFont typeface="+mj-lt"/>
              <a:buAutoNum type="arabicPeriod"/>
              <a:tabLst>
                <a:tab pos="625475" algn="l"/>
              </a:tabLst>
            </a:pPr>
            <a:endParaRPr lang="ru-RU" sz="2100" dirty="0"/>
          </a:p>
          <a:p>
            <a:pPr marL="715963" lvl="1" indent="-273050" algn="just" defTabSz="715963">
              <a:buFont typeface="+mj-lt"/>
              <a:buAutoNum type="arabicPeriod"/>
              <a:tabLst>
                <a:tab pos="625475" algn="l"/>
              </a:tabLst>
            </a:pPr>
            <a:r>
              <a:rPr lang="ru-RU" sz="2100" dirty="0"/>
              <a:t>Внедрение распределенной системы прав </a:t>
            </a:r>
            <a:r>
              <a:rPr lang="ru-RU" sz="2100" dirty="0" smtClean="0"/>
              <a:t>доступа – кураторы регионов</a:t>
            </a:r>
          </a:p>
          <a:p>
            <a:pPr marL="715963" lvl="1" indent="-273050" algn="just" defTabSz="715963">
              <a:buFont typeface="+mj-lt"/>
              <a:buAutoNum type="arabicPeriod"/>
              <a:tabLst>
                <a:tab pos="625475" algn="l"/>
              </a:tabLs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53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188640"/>
            <a:ext cx="6996961" cy="955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Раздел</a:t>
            </a:r>
            <a:r>
              <a:rPr lang="ru-RU" sz="2000" dirty="0" smtClean="0"/>
              <a:t> </a:t>
            </a:r>
            <a:r>
              <a:rPr lang="ru-RU" sz="2400" dirty="0" smtClean="0"/>
              <a:t>10. методическая работа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t="2947"/>
          <a:stretch/>
        </p:blipFill>
        <p:spPr>
          <a:xfrm>
            <a:off x="1979712" y="1143834"/>
            <a:ext cx="5643166" cy="5155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Рукописный ввод 11"/>
              <p14:cNvContentPartPr/>
              <p14:nvPr/>
            </p14:nvContentPartPr>
            <p14:xfrm>
              <a:off x="2139892" y="1336491"/>
              <a:ext cx="5072040" cy="727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92012" y="1240371"/>
                <a:ext cx="51678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Рукописный ввод 12"/>
              <p14:cNvContentPartPr/>
              <p14:nvPr/>
            </p14:nvContentPartPr>
            <p14:xfrm>
              <a:off x="2158612" y="1740411"/>
              <a:ext cx="3281040" cy="936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10732" y="1644291"/>
                <a:ext cx="33768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Рукописный ввод 13"/>
              <p14:cNvContentPartPr/>
              <p14:nvPr/>
            </p14:nvContentPartPr>
            <p14:xfrm>
              <a:off x="2168692" y="3664971"/>
              <a:ext cx="3421800" cy="6876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20452" y="3568851"/>
                <a:ext cx="3517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Рукописный ввод 15"/>
              <p14:cNvContentPartPr/>
              <p14:nvPr/>
            </p14:nvContentPartPr>
            <p14:xfrm>
              <a:off x="2158612" y="2177091"/>
              <a:ext cx="3281040" cy="7020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110732" y="2081331"/>
                <a:ext cx="3376800" cy="2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0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346" y="1793716"/>
            <a:ext cx="799111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Библиотечно-информационные услуги;</a:t>
            </a: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межбиблиотечного абонемента и электронной доставки документов;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массовых мероприятий;</a:t>
            </a: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Циклы занятий (студии, кружки и т.д.);</a:t>
            </a: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по копированию, сканированию, печати;</a:t>
            </a: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Издательская деятельность, переплетные работы;</a:t>
            </a: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Иное (перечислить);</a:t>
            </a: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оказываем платные услуги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346" y="636720"/>
            <a:ext cx="7919102" cy="3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000" b="1" cap="all" dirty="0" smtClean="0"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Раздел 11. Платные услуги</a:t>
            </a:r>
            <a:endParaRPr lang="ru-RU" sz="2000" b="1" cap="all" dirty="0"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Bookman Old Style" panose="02050604050505020204"/>
            </a:endParaRPr>
          </a:p>
        </p:txBody>
      </p:sp>
    </p:spTree>
    <p:extLst>
      <p:ext uri="{BB962C8B-B14F-4D97-AF65-F5344CB8AC3E}">
        <p14:creationId xmlns:p14="http://schemas.microsoft.com/office/powerpoint/2010/main" val="40023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68952" cy="105273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Раздел 12. Контрольные показатели</a:t>
            </a:r>
            <a:endParaRPr lang="ru-RU" sz="24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46539" cy="369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12768" cy="99060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/>
              <a:t>Создан баннер портала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6174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&lt;div align="center"&gt;</a:t>
            </a:r>
          </a:p>
          <a:p>
            <a:r>
              <a:rPr lang="en-US" sz="1100" dirty="0" smtClean="0"/>
              <a:t>&lt;a </a:t>
            </a:r>
            <a:r>
              <a:rPr lang="en-US" sz="1100" dirty="0" err="1" smtClean="0"/>
              <a:t>href</a:t>
            </a:r>
            <a:r>
              <a:rPr lang="en-US" sz="1100" dirty="0" smtClean="0"/>
              <a:t>="http://stat.rgdb.ru"&gt;</a:t>
            </a:r>
          </a:p>
          <a:p>
            <a:r>
              <a:rPr lang="en-US" sz="1100" dirty="0" smtClean="0"/>
              <a:t>&lt;</a:t>
            </a:r>
            <a:r>
              <a:rPr lang="en-US" sz="1100" dirty="0" err="1" smtClean="0"/>
              <a:t>img</a:t>
            </a:r>
            <a:r>
              <a:rPr lang="en-US" sz="1100" dirty="0" smtClean="0"/>
              <a:t> </a:t>
            </a:r>
            <a:r>
              <a:rPr lang="en-US" sz="1100" dirty="0" err="1" smtClean="0"/>
              <a:t>src</a:t>
            </a:r>
            <a:r>
              <a:rPr lang="en-US" sz="1100" dirty="0" smtClean="0"/>
              <a:t>="http://stat.rgdb.ru/images/banners/BazaB_banner640x139.jpg" style="width: 640px; height:139px;margin: auto;" /&gt;</a:t>
            </a:r>
          </a:p>
          <a:p>
            <a:r>
              <a:rPr lang="en-US" sz="1100" dirty="0" smtClean="0"/>
              <a:t>&lt;/a&gt;</a:t>
            </a:r>
          </a:p>
          <a:p>
            <a:r>
              <a:rPr lang="en-US" sz="1100" dirty="0" smtClean="0"/>
              <a:t>&lt;/div&gt;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&lt;div align="center"&gt;</a:t>
            </a:r>
          </a:p>
          <a:p>
            <a:r>
              <a:rPr lang="en-US" sz="1100" dirty="0" smtClean="0"/>
              <a:t>&lt;a </a:t>
            </a:r>
            <a:r>
              <a:rPr lang="en-US" sz="1100" dirty="0" err="1" smtClean="0"/>
              <a:t>href</a:t>
            </a:r>
            <a:r>
              <a:rPr lang="en-US" sz="1100" dirty="0" smtClean="0"/>
              <a:t>="http://stat.rgdb.ru"&gt;</a:t>
            </a:r>
          </a:p>
          <a:p>
            <a:r>
              <a:rPr lang="en-US" sz="1100" dirty="0" smtClean="0"/>
              <a:t>&lt;</a:t>
            </a:r>
            <a:r>
              <a:rPr lang="en-US" sz="1100" dirty="0" err="1" smtClean="0"/>
              <a:t>img</a:t>
            </a:r>
            <a:r>
              <a:rPr lang="en-US" sz="1100" dirty="0" smtClean="0"/>
              <a:t> </a:t>
            </a:r>
            <a:r>
              <a:rPr lang="en-US" sz="1100" dirty="0" err="1" smtClean="0"/>
              <a:t>src</a:t>
            </a:r>
            <a:r>
              <a:rPr lang="en-US" sz="1100" dirty="0" smtClean="0"/>
              <a:t>="http://stat.rgdb.ru/images/banners/BazaB_banner400x87.jpg" style="width: 400px; height:87px;margin: auto;" /&gt;</a:t>
            </a:r>
          </a:p>
          <a:p>
            <a:r>
              <a:rPr lang="en-US" sz="1100" dirty="0" smtClean="0"/>
              <a:t>&lt;/a&gt;</a:t>
            </a:r>
          </a:p>
          <a:p>
            <a:r>
              <a:rPr lang="en-US" sz="1100" dirty="0" smtClean="0"/>
              <a:t>&lt;/div&gt;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&lt;div align="center"&gt;</a:t>
            </a:r>
          </a:p>
          <a:p>
            <a:r>
              <a:rPr lang="en-US" sz="1100" dirty="0" smtClean="0"/>
              <a:t>&lt;a </a:t>
            </a:r>
            <a:r>
              <a:rPr lang="en-US" sz="1100" dirty="0" err="1" smtClean="0"/>
              <a:t>href</a:t>
            </a:r>
            <a:r>
              <a:rPr lang="en-US" sz="1100" dirty="0" smtClean="0"/>
              <a:t>="http://stat.rgdb.ru"&gt;</a:t>
            </a:r>
          </a:p>
          <a:p>
            <a:r>
              <a:rPr lang="en-US" sz="1100" dirty="0" smtClean="0"/>
              <a:t>&lt;</a:t>
            </a:r>
            <a:r>
              <a:rPr lang="en-US" sz="1100" dirty="0" err="1" smtClean="0"/>
              <a:t>img</a:t>
            </a:r>
            <a:r>
              <a:rPr lang="en-US" sz="1100" dirty="0" smtClean="0"/>
              <a:t> </a:t>
            </a:r>
            <a:r>
              <a:rPr lang="en-US" sz="1100" dirty="0" err="1" smtClean="0"/>
              <a:t>src</a:t>
            </a:r>
            <a:r>
              <a:rPr lang="en-US" sz="1100" dirty="0" smtClean="0"/>
              <a:t>="http://stat.rgdb.ru/images/banners/BazaB_banner180x39.jpg" style="width: 180px; height:39px;margin: auto;" /&gt;</a:t>
            </a:r>
          </a:p>
          <a:p>
            <a:r>
              <a:rPr lang="en-US" sz="1100" dirty="0" smtClean="0"/>
              <a:t>&lt;/a&gt;</a:t>
            </a:r>
          </a:p>
          <a:p>
            <a:r>
              <a:rPr lang="en-US" sz="1100" dirty="0" smtClean="0"/>
              <a:t>&lt;/div&gt;</a:t>
            </a:r>
            <a:endParaRPr lang="ru-RU" sz="1100" dirty="0"/>
          </a:p>
        </p:txBody>
      </p:sp>
      <p:pic>
        <p:nvPicPr>
          <p:cNvPr id="1026" name="Picture 2" descr="Встроенное изображени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65104"/>
            <a:ext cx="2088232" cy="4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Встроенное изображение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7528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978567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65321" cy="1326321"/>
          </a:xfrm>
        </p:spPr>
        <p:txBody>
          <a:bodyPr/>
          <a:lstStyle/>
          <a:p>
            <a:r>
              <a:rPr lang="ru-RU" sz="3200" b="0" dirty="0" smtClean="0">
                <a:effectLst/>
              </a:rPr>
              <a:t>Контактная информация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680676" cy="3272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8949" t="6807" r="20650" b="5475"/>
          <a:stretch/>
        </p:blipFill>
        <p:spPr>
          <a:xfrm>
            <a:off x="1029953" y="980728"/>
            <a:ext cx="7128792" cy="5566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975012" cy="29911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главная страница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47041"/>
            <a:ext cx="8829675" cy="55245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364088" y="2773787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835696" y="4437112"/>
            <a:ext cx="936104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779912" y="4221088"/>
            <a:ext cx="648072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13081"/>
          <a:stretch/>
        </p:blipFill>
        <p:spPr>
          <a:xfrm>
            <a:off x="179512" y="332656"/>
            <a:ext cx="5464824" cy="3888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b="14872"/>
          <a:stretch/>
        </p:blipFill>
        <p:spPr>
          <a:xfrm>
            <a:off x="2618927" y="2492896"/>
            <a:ext cx="6228755" cy="388843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356326">
            <a:off x="1675730" y="1936171"/>
            <a:ext cx="254721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2475"/>
          <a:stretch/>
        </p:blipFill>
        <p:spPr>
          <a:xfrm>
            <a:off x="179512" y="188640"/>
            <a:ext cx="4505325" cy="2526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5595912" cy="428996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83568" y="2112994"/>
            <a:ext cx="208823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627784" y="2492896"/>
            <a:ext cx="576064" cy="2217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592288" cy="6629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340768"/>
            <a:ext cx="6320847" cy="446449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39552" y="6453336"/>
            <a:ext cx="151216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339752" y="1556792"/>
            <a:ext cx="280831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408"/>
          <a:stretch/>
        </p:blipFill>
        <p:spPr>
          <a:xfrm>
            <a:off x="4489046" y="1844824"/>
            <a:ext cx="4682661" cy="26165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11116" cy="4320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Статистические показатели (атрибуты)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57" y="630928"/>
            <a:ext cx="4298589" cy="561662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186694" y="1412776"/>
            <a:ext cx="2304256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262" t="24912"/>
          <a:stretch/>
        </p:blipFill>
        <p:spPr>
          <a:xfrm>
            <a:off x="683568" y="1484784"/>
            <a:ext cx="7555165" cy="4096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332656"/>
            <a:ext cx="2923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Инструкции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26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7932</TotalTime>
  <Words>666</Words>
  <Application>Microsoft Office PowerPoint</Application>
  <PresentationFormat>Экран (4:3)</PresentationFormat>
  <Paragraphs>107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Bookman Old Style</vt:lpstr>
      <vt:lpstr>Calibri</vt:lpstr>
      <vt:lpstr>Courier New</vt:lpstr>
      <vt:lpstr>Rockwell</vt:lpstr>
      <vt:lpstr>Times New Roman</vt:lpstr>
      <vt:lpstr>Damask</vt:lpstr>
      <vt:lpstr>«Информационно-библиотечное обслуживание детей в Российской Федерации»</vt:lpstr>
      <vt:lpstr>Первый этап 2015 год </vt:lpstr>
      <vt:lpstr>Второй  этап 2016 год </vt:lpstr>
      <vt:lpstr>главная страница</vt:lpstr>
      <vt:lpstr>Презентация PowerPoint</vt:lpstr>
      <vt:lpstr>Презентация PowerPoint</vt:lpstr>
      <vt:lpstr>Презентация PowerPoint</vt:lpstr>
      <vt:lpstr>Статистические показатели (атрибуты) </vt:lpstr>
      <vt:lpstr>Презентация PowerPoint</vt:lpstr>
      <vt:lpstr>Презентация PowerPoint</vt:lpstr>
      <vt:lpstr>Презентация PowerPoint</vt:lpstr>
      <vt:lpstr>Регистрация  пользователя все поля обязательны для заполнения</vt:lpstr>
      <vt:lpstr>Презентация PowerPoint</vt:lpstr>
      <vt:lpstr>Презентация PowerPoint</vt:lpstr>
      <vt:lpstr>Активация учетной записи</vt:lpstr>
      <vt:lpstr>Вход в личный кабинет</vt:lpstr>
      <vt:lpstr>Личный кабинет</vt:lpstr>
      <vt:lpstr>Просмотр данных библиотеки</vt:lpstr>
      <vt:lpstr>1. Контактная информация</vt:lpstr>
      <vt:lpstr>1. Контактная информация</vt:lpstr>
      <vt:lpstr>Презентация PowerPoint</vt:lpstr>
      <vt:lpstr>2. статистические данные</vt:lpstr>
      <vt:lpstr>Презентация PowerPoint</vt:lpstr>
      <vt:lpstr>Раздел 1. Материально-техническая база</vt:lpstr>
      <vt:lpstr>Раздел 2. Формирование фонда</vt:lpstr>
      <vt:lpstr>Раздел 3. Электронные (сетевые) ресурсы</vt:lpstr>
      <vt:lpstr>Раздел 4. Пользователи и посещения</vt:lpstr>
      <vt:lpstr>Раздел 7. поступление и использование финансовых средств</vt:lpstr>
      <vt:lpstr>Раздел 8. Структура</vt:lpstr>
      <vt:lpstr>Презентация PowerPoint</vt:lpstr>
      <vt:lpstr>Презентация PowerPoint</vt:lpstr>
      <vt:lpstr>Раздел 12. Контрольные показатели</vt:lpstr>
      <vt:lpstr>Создан баннер портала</vt:lpstr>
      <vt:lpstr>Контактная информация: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nmo</dc:creator>
  <cp:lastModifiedBy>nmo</cp:lastModifiedBy>
  <cp:revision>416</cp:revision>
  <dcterms:created xsi:type="dcterms:W3CDTF">2015-10-26T08:53:58Z</dcterms:created>
  <dcterms:modified xsi:type="dcterms:W3CDTF">2017-04-13T05:40:32Z</dcterms:modified>
</cp:coreProperties>
</file>